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  <p:sldMasterId id="2147483654" r:id="rId6"/>
  </p:sldMasterIdLst>
  <p:notesMasterIdLst>
    <p:notesMasterId r:id="rId28"/>
  </p:notesMasterIdLst>
  <p:handoutMasterIdLst>
    <p:handoutMasterId r:id="rId29"/>
  </p:handoutMasterIdLst>
  <p:sldIdLst>
    <p:sldId id="256" r:id="rId7"/>
    <p:sldId id="316" r:id="rId8"/>
    <p:sldId id="338" r:id="rId9"/>
    <p:sldId id="321" r:id="rId10"/>
    <p:sldId id="357" r:id="rId11"/>
    <p:sldId id="358" r:id="rId12"/>
    <p:sldId id="359" r:id="rId13"/>
    <p:sldId id="360" r:id="rId14"/>
    <p:sldId id="345" r:id="rId15"/>
    <p:sldId id="346" r:id="rId16"/>
    <p:sldId id="347" r:id="rId17"/>
    <p:sldId id="349" r:id="rId18"/>
    <p:sldId id="323" r:id="rId19"/>
    <p:sldId id="342" r:id="rId20"/>
    <p:sldId id="361" r:id="rId21"/>
    <p:sldId id="351" r:id="rId22"/>
    <p:sldId id="352" r:id="rId23"/>
    <p:sldId id="353" r:id="rId24"/>
    <p:sldId id="354" r:id="rId25"/>
    <p:sldId id="355" r:id="rId26"/>
    <p:sldId id="356" r:id="rId2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47" userDrawn="1">
          <p15:clr>
            <a:srgbClr val="A4A3A4"/>
          </p15:clr>
        </p15:guide>
        <p15:guide id="2" pos="7333" userDrawn="1">
          <p15:clr>
            <a:srgbClr val="A4A3A4"/>
          </p15:clr>
        </p15:guide>
        <p15:guide id="3" orient="horz" pos="1094" userDrawn="1">
          <p15:clr>
            <a:srgbClr val="A4A3A4"/>
          </p15:clr>
        </p15:guide>
        <p15:guide id="4" orient="horz" pos="323" userDrawn="1">
          <p15:clr>
            <a:srgbClr val="A4A3A4"/>
          </p15:clr>
        </p15:guide>
        <p15:guide id="5" orient="horz" pos="3952" userDrawn="1">
          <p15:clr>
            <a:srgbClr val="A4A3A4"/>
          </p15:clr>
        </p15:guide>
        <p15:guide id="6" orient="horz" pos="42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Helle Formatvorlage 1 - Akz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0" autoAdjust="0"/>
    <p:restoredTop sz="93564" autoAdjust="0"/>
  </p:normalViewPr>
  <p:slideViewPr>
    <p:cSldViewPr snapToObjects="1" showGuides="1">
      <p:cViewPr varScale="1">
        <p:scale>
          <a:sx n="97" d="100"/>
          <a:sy n="97" d="100"/>
        </p:scale>
        <p:origin x="656" y="200"/>
      </p:cViewPr>
      <p:guideLst>
        <p:guide pos="347"/>
        <p:guide pos="7333"/>
        <p:guide orient="horz" pos="1094"/>
        <p:guide orient="horz" pos="323"/>
        <p:guide orient="horz" pos="3952"/>
        <p:guide orient="horz" pos="4247"/>
      </p:guideLst>
    </p:cSldViewPr>
  </p:slideViewPr>
  <p:outlineViewPr>
    <p:cViewPr>
      <p:scale>
        <a:sx n="33" d="100"/>
        <a:sy n="33" d="100"/>
      </p:scale>
      <p:origin x="0" y="27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Objects="1" showGuides="1">
      <p:cViewPr varScale="1">
        <p:scale>
          <a:sx n="113" d="100"/>
          <a:sy n="113" d="100"/>
        </p:scale>
        <p:origin x="-4904" y="-4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presProps" Target="presProps.xml"/><Relationship Id="rId8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F45088-F8AB-418B-B5F7-741644BBCFC3}" type="datetimeFigureOut">
              <a:rPr lang="de-CH" smtClean="0"/>
              <a:t>31.03.21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DB593C-0348-4B3C-975F-791D7567F5B4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476407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733604-526C-4083-B560-0ED48323808D}" type="datetimeFigureOut">
              <a:rPr lang="de-CH" smtClean="0"/>
              <a:t>31.03.21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3C26B-7104-4787-AA86-60A6C10E045F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16119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3C26B-7104-4787-AA86-60A6C10E045F}" type="slidenum">
              <a:rPr lang="de-CH" smtClean="0"/>
              <a:t>1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9955876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03FC-BD6B-1244-AC45-22FB25AB3C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7878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03FC-BD6B-1244-AC45-22FB25AB3C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5698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03FC-BD6B-1244-AC45-22FB25AB3C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175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03FC-BD6B-1244-AC45-22FB25AB3C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5958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03FC-BD6B-1244-AC45-22FB25AB3C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5665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3C26B-7104-4787-AA86-60A6C10E045F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629503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03FC-BD6B-1244-AC45-22FB25AB3C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3804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03FC-BD6B-1244-AC45-22FB25AB3C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983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03FC-BD6B-1244-AC45-22FB25AB3C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2418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03FC-BD6B-1244-AC45-22FB25AB3C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646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03FC-BD6B-1244-AC45-22FB25AB3C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074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3C26B-7104-4787-AA86-60A6C10E045F}" type="slidenum">
              <a:rPr lang="de-CH" smtClean="0"/>
              <a:t>15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051707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4203FC-BD6B-1244-AC45-22FB25AB3C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68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1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4.emf"/><Relationship Id="rId4" Type="http://schemas.openxmlformats.org/officeDocument/2006/relationships/oleObject" Target="../embeddings/oleObject2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2"/>
          <p:cNvSpPr>
            <a:spLocks noGrp="1"/>
          </p:cNvSpPr>
          <p:nvPr>
            <p:ph type="pic" sz="quarter" idx="11"/>
          </p:nvPr>
        </p:nvSpPr>
        <p:spPr>
          <a:xfrm>
            <a:off x="-9395" y="2"/>
            <a:ext cx="12201395" cy="4545012"/>
          </a:xfrm>
          <a:prstGeom prst="rect">
            <a:avLst/>
          </a:prstGeom>
        </p:spPr>
        <p:txBody>
          <a:bodyPr tIns="1800000" anchor="t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95" y="4545014"/>
            <a:ext cx="12201395" cy="231298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50863" y="4806000"/>
            <a:ext cx="11090274" cy="396000"/>
          </a:xfrm>
        </p:spPr>
        <p:txBody>
          <a:bodyPr anchor="t" anchorCtr="0">
            <a:no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50863" y="5184000"/>
            <a:ext cx="11090275" cy="396000"/>
          </a:xfrm>
        </p:spPr>
        <p:txBody>
          <a:bodyPr>
            <a:noAutofit/>
          </a:bodyPr>
          <a:lstStyle>
            <a:lvl1pPr marL="0" indent="0" algn="l">
              <a:buNone/>
              <a:defRPr sz="2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0" hasCustomPrompt="1"/>
          </p:nvPr>
        </p:nvSpPr>
        <p:spPr>
          <a:xfrm>
            <a:off x="550863" y="6156000"/>
            <a:ext cx="5929137" cy="28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Präsentator, Ort, Datum TT.MM.JJJJ</a:t>
            </a:r>
            <a:endParaRPr lang="en-GB" noProof="0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4D7AF867-4472-4E05-AFA2-E13C7A97130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096" y="6119328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8600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63" userDrawn="1">
          <p15:clr>
            <a:srgbClr val="9FCC3B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D93FC-C075-D44B-8CDD-8E6CEA1CC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64BF99-62F2-CA4E-BF54-9215CD50C3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203BA7-05DE-C64F-BEFD-B64350514E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C94DB7E-F9D4-F645-9897-D7C0B3A05B76}" type="datetimeFigureOut">
              <a:rPr lang="en-US" smtClean="0"/>
              <a:t>3/31/21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1A1940-D76B-6C4B-A239-171A7F8506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6F6C1A-66F6-8141-89BC-E5F0702C03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4AB55E-6B7D-6745-BED1-5329594959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746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50865" y="1952625"/>
            <a:ext cx="11090270" cy="4321175"/>
          </a:xfrm>
        </p:spPr>
        <p:txBody>
          <a:bodyPr/>
          <a:lstStyle>
            <a:lvl1pPr marL="342900" indent="-342900">
              <a:buFont typeface="+mj-lt"/>
              <a:buAutoNum type="arabicPeriod"/>
              <a:tabLst>
                <a:tab pos="4680000" algn="l"/>
                <a:tab pos="6552000" algn="l"/>
              </a:tabLst>
              <a:defRPr sz="18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 dirty="0" err="1"/>
              <a:t>Textmasterformat</a:t>
            </a:r>
            <a:r>
              <a:rPr lang="en-GB" noProof="0" dirty="0"/>
              <a:t> </a:t>
            </a:r>
            <a:r>
              <a:rPr lang="en-GB" noProof="0" dirty="0" err="1"/>
              <a:t>bearbeiten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64" y="1736725"/>
            <a:ext cx="11090272" cy="6705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082A794A-CF08-4C53-AB8D-0D172DA7B9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5" y="404814"/>
            <a:ext cx="8281986" cy="1170187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1115BFC2-ED5C-4F55-8C7A-DAFF24A385E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101" y="513355"/>
            <a:ext cx="2160037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8712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Bilder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50866" y="2852738"/>
            <a:ext cx="2665409" cy="323851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1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550864" y="800100"/>
            <a:ext cx="11090274" cy="415100"/>
          </a:xfrm>
        </p:spPr>
        <p:txBody>
          <a:bodyPr tIns="0"/>
          <a:lstStyle>
            <a:lvl1pPr marL="0" indent="0">
              <a:spcBef>
                <a:spcPts val="0"/>
              </a:spcBef>
              <a:buNone/>
              <a:defRPr sz="2800" b="0" cap="all" baseline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2"/>
                </a:solidFill>
              </a:defRPr>
            </a:lvl2pPr>
            <a:lvl3pPr>
              <a:defRPr b="1">
                <a:solidFill>
                  <a:schemeClr val="tx2"/>
                </a:solidFill>
              </a:defRPr>
            </a:lvl3pPr>
            <a:lvl4pPr>
              <a:defRPr b="1">
                <a:solidFill>
                  <a:schemeClr val="tx2"/>
                </a:solidFill>
              </a:defRPr>
            </a:lvl4pPr>
            <a:lvl5pPr>
              <a:defRPr b="1">
                <a:solidFill>
                  <a:schemeClr val="tx2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550865" y="1736725"/>
            <a:ext cx="2665410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6" name="Inhaltsplatzhalter 2"/>
          <p:cNvSpPr>
            <a:spLocks noGrp="1"/>
          </p:cNvSpPr>
          <p:nvPr>
            <p:ph idx="15" hasCustomPrompt="1"/>
          </p:nvPr>
        </p:nvSpPr>
        <p:spPr>
          <a:xfrm>
            <a:off x="3359151" y="2852738"/>
            <a:ext cx="2665412" cy="323851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8" name="Inhaltsplatzhalter 2"/>
          <p:cNvSpPr>
            <a:spLocks noGrp="1"/>
          </p:cNvSpPr>
          <p:nvPr>
            <p:ph idx="17" hasCustomPrompt="1"/>
          </p:nvPr>
        </p:nvSpPr>
        <p:spPr>
          <a:xfrm>
            <a:off x="6167437" y="2852738"/>
            <a:ext cx="2665409" cy="323851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20" name="Inhaltsplatzhalter 2"/>
          <p:cNvSpPr>
            <a:spLocks noGrp="1"/>
          </p:cNvSpPr>
          <p:nvPr>
            <p:ph idx="19" hasCustomPrompt="1"/>
          </p:nvPr>
        </p:nvSpPr>
        <p:spPr>
          <a:xfrm>
            <a:off x="8975724" y="2852738"/>
            <a:ext cx="2665409" cy="323851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40" name="Bildplatzhalter 13"/>
          <p:cNvSpPr>
            <a:spLocks noGrp="1"/>
          </p:cNvSpPr>
          <p:nvPr>
            <p:ph type="pic" sz="quarter" idx="37"/>
          </p:nvPr>
        </p:nvSpPr>
        <p:spPr>
          <a:xfrm>
            <a:off x="3359150" y="1736725"/>
            <a:ext cx="2665413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41" name="Bildplatzhalter 13"/>
          <p:cNvSpPr>
            <a:spLocks noGrp="1"/>
          </p:cNvSpPr>
          <p:nvPr>
            <p:ph type="pic" sz="quarter" idx="38"/>
          </p:nvPr>
        </p:nvSpPr>
        <p:spPr>
          <a:xfrm>
            <a:off x="6167438" y="1736725"/>
            <a:ext cx="2665413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42" name="Bildplatzhalter 13"/>
          <p:cNvSpPr>
            <a:spLocks noGrp="1"/>
          </p:cNvSpPr>
          <p:nvPr>
            <p:ph type="pic" sz="quarter" idx="39"/>
          </p:nvPr>
        </p:nvSpPr>
        <p:spPr>
          <a:xfrm>
            <a:off x="8975725" y="1736725"/>
            <a:ext cx="2665413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43" name="Inhaltsplatzhalter 2"/>
          <p:cNvSpPr>
            <a:spLocks noGrp="1"/>
          </p:cNvSpPr>
          <p:nvPr>
            <p:ph idx="40" hasCustomPrompt="1"/>
          </p:nvPr>
        </p:nvSpPr>
        <p:spPr>
          <a:xfrm>
            <a:off x="550863" y="4365625"/>
            <a:ext cx="2665412" cy="323850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44" name="Bildplatzhalter 13"/>
          <p:cNvSpPr>
            <a:spLocks noGrp="1"/>
          </p:cNvSpPr>
          <p:nvPr>
            <p:ph type="pic" sz="quarter" idx="41"/>
          </p:nvPr>
        </p:nvSpPr>
        <p:spPr>
          <a:xfrm>
            <a:off x="550864" y="3249613"/>
            <a:ext cx="2665410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45" name="Inhaltsplatzhalter 2"/>
          <p:cNvSpPr>
            <a:spLocks noGrp="1"/>
          </p:cNvSpPr>
          <p:nvPr>
            <p:ph idx="42" hasCustomPrompt="1"/>
          </p:nvPr>
        </p:nvSpPr>
        <p:spPr>
          <a:xfrm>
            <a:off x="3359153" y="4365625"/>
            <a:ext cx="2665410" cy="323850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46" name="Inhaltsplatzhalter 2"/>
          <p:cNvSpPr>
            <a:spLocks noGrp="1"/>
          </p:cNvSpPr>
          <p:nvPr>
            <p:ph idx="43" hasCustomPrompt="1"/>
          </p:nvPr>
        </p:nvSpPr>
        <p:spPr>
          <a:xfrm>
            <a:off x="6167438" y="4365624"/>
            <a:ext cx="2665413" cy="323851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47" name="Inhaltsplatzhalter 2"/>
          <p:cNvSpPr>
            <a:spLocks noGrp="1"/>
          </p:cNvSpPr>
          <p:nvPr>
            <p:ph idx="44" hasCustomPrompt="1"/>
          </p:nvPr>
        </p:nvSpPr>
        <p:spPr>
          <a:xfrm>
            <a:off x="8975724" y="4365625"/>
            <a:ext cx="2665413" cy="323850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48" name="Bildplatzhalter 13"/>
          <p:cNvSpPr>
            <a:spLocks noGrp="1"/>
          </p:cNvSpPr>
          <p:nvPr>
            <p:ph type="pic" sz="quarter" idx="45"/>
          </p:nvPr>
        </p:nvSpPr>
        <p:spPr>
          <a:xfrm>
            <a:off x="3359152" y="3249613"/>
            <a:ext cx="2665410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49" name="Bildplatzhalter 13"/>
          <p:cNvSpPr>
            <a:spLocks noGrp="1"/>
          </p:cNvSpPr>
          <p:nvPr>
            <p:ph type="pic" sz="quarter" idx="46"/>
          </p:nvPr>
        </p:nvSpPr>
        <p:spPr>
          <a:xfrm>
            <a:off x="6167438" y="3249613"/>
            <a:ext cx="2665413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50" name="Bildplatzhalter 13"/>
          <p:cNvSpPr>
            <a:spLocks noGrp="1"/>
          </p:cNvSpPr>
          <p:nvPr>
            <p:ph type="pic" sz="quarter" idx="47"/>
          </p:nvPr>
        </p:nvSpPr>
        <p:spPr>
          <a:xfrm>
            <a:off x="8975724" y="3249613"/>
            <a:ext cx="2665413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51" name="Inhaltsplatzhalter 2"/>
          <p:cNvSpPr>
            <a:spLocks noGrp="1"/>
          </p:cNvSpPr>
          <p:nvPr>
            <p:ph idx="48" hasCustomPrompt="1"/>
          </p:nvPr>
        </p:nvSpPr>
        <p:spPr>
          <a:xfrm>
            <a:off x="550868" y="5876913"/>
            <a:ext cx="2665407" cy="323863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52" name="Bildplatzhalter 13"/>
          <p:cNvSpPr>
            <a:spLocks noGrp="1"/>
          </p:cNvSpPr>
          <p:nvPr>
            <p:ph type="pic" sz="quarter" idx="49"/>
          </p:nvPr>
        </p:nvSpPr>
        <p:spPr>
          <a:xfrm>
            <a:off x="550867" y="4760913"/>
            <a:ext cx="2665407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53" name="Inhaltsplatzhalter 2"/>
          <p:cNvSpPr>
            <a:spLocks noGrp="1"/>
          </p:cNvSpPr>
          <p:nvPr>
            <p:ph idx="50" hasCustomPrompt="1"/>
          </p:nvPr>
        </p:nvSpPr>
        <p:spPr>
          <a:xfrm>
            <a:off x="3359153" y="5876913"/>
            <a:ext cx="2665406" cy="3238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54" name="Inhaltsplatzhalter 2"/>
          <p:cNvSpPr>
            <a:spLocks noGrp="1"/>
          </p:cNvSpPr>
          <p:nvPr>
            <p:ph idx="51" hasCustomPrompt="1"/>
          </p:nvPr>
        </p:nvSpPr>
        <p:spPr>
          <a:xfrm>
            <a:off x="6167438" y="5876913"/>
            <a:ext cx="2665413" cy="3238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55" name="Inhaltsplatzhalter 2"/>
          <p:cNvSpPr>
            <a:spLocks noGrp="1"/>
          </p:cNvSpPr>
          <p:nvPr>
            <p:ph idx="52" hasCustomPrompt="1"/>
          </p:nvPr>
        </p:nvSpPr>
        <p:spPr>
          <a:xfrm>
            <a:off x="8975724" y="5876912"/>
            <a:ext cx="2665413" cy="3238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56" name="Bildplatzhalter 13"/>
          <p:cNvSpPr>
            <a:spLocks noGrp="1"/>
          </p:cNvSpPr>
          <p:nvPr>
            <p:ph type="pic" sz="quarter" idx="53"/>
          </p:nvPr>
        </p:nvSpPr>
        <p:spPr>
          <a:xfrm>
            <a:off x="3359153" y="4760913"/>
            <a:ext cx="2665410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57" name="Bildplatzhalter 13"/>
          <p:cNvSpPr>
            <a:spLocks noGrp="1"/>
          </p:cNvSpPr>
          <p:nvPr>
            <p:ph type="pic" sz="quarter" idx="54"/>
          </p:nvPr>
        </p:nvSpPr>
        <p:spPr>
          <a:xfrm>
            <a:off x="6167438" y="4760913"/>
            <a:ext cx="2665408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58" name="Bildplatzhalter 13"/>
          <p:cNvSpPr>
            <a:spLocks noGrp="1"/>
          </p:cNvSpPr>
          <p:nvPr>
            <p:ph type="pic" sz="quarter" idx="55"/>
          </p:nvPr>
        </p:nvSpPr>
        <p:spPr>
          <a:xfrm>
            <a:off x="8975724" y="4760913"/>
            <a:ext cx="2665414" cy="1116000"/>
          </a:xfrm>
          <a:prstGeom prst="rect">
            <a:avLst/>
          </a:prstGeom>
        </p:spPr>
        <p:txBody>
          <a:bodyPr tIns="180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D35DA9C-89C0-40DC-9DED-7A3026DF2D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41033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797" userDrawn="1">
          <p15:clr>
            <a:srgbClr val="C35EA4"/>
          </p15:clr>
        </p15:guide>
        <p15:guide id="2" orient="horz" pos="2750" userDrawn="1">
          <p15:clr>
            <a:srgbClr val="C35EA4"/>
          </p15:clr>
        </p15:guide>
        <p15:guide id="3" orient="horz" pos="3702" userDrawn="1">
          <p15:clr>
            <a:srgbClr val="C35EA4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 Bilder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50865" y="2528888"/>
            <a:ext cx="1728785" cy="3603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4" name="Bildplatzhalter 13"/>
          <p:cNvSpPr>
            <a:spLocks noGrp="1"/>
          </p:cNvSpPr>
          <p:nvPr>
            <p:ph type="pic" sz="quarter" idx="14"/>
          </p:nvPr>
        </p:nvSpPr>
        <p:spPr>
          <a:xfrm>
            <a:off x="550865" y="1736725"/>
            <a:ext cx="1728785" cy="792163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91" name="Inhaltsplatzhalter 2"/>
          <p:cNvSpPr>
            <a:spLocks noGrp="1"/>
          </p:cNvSpPr>
          <p:nvPr>
            <p:ph idx="48" hasCustomPrompt="1"/>
          </p:nvPr>
        </p:nvSpPr>
        <p:spPr>
          <a:xfrm>
            <a:off x="2424113" y="2528886"/>
            <a:ext cx="1727201" cy="360364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92" name="Bildplatzhalter 13"/>
          <p:cNvSpPr>
            <a:spLocks noGrp="1"/>
          </p:cNvSpPr>
          <p:nvPr>
            <p:ph type="pic" sz="quarter" idx="49"/>
          </p:nvPr>
        </p:nvSpPr>
        <p:spPr>
          <a:xfrm>
            <a:off x="2424114" y="1736724"/>
            <a:ext cx="1727200" cy="792163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93" name="Inhaltsplatzhalter 2"/>
          <p:cNvSpPr>
            <a:spLocks noGrp="1"/>
          </p:cNvSpPr>
          <p:nvPr>
            <p:ph idx="50" hasCustomPrompt="1"/>
          </p:nvPr>
        </p:nvSpPr>
        <p:spPr>
          <a:xfrm>
            <a:off x="4295775" y="2528888"/>
            <a:ext cx="1728788" cy="3603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94" name="Bildplatzhalter 13"/>
          <p:cNvSpPr>
            <a:spLocks noGrp="1"/>
          </p:cNvSpPr>
          <p:nvPr>
            <p:ph type="pic" sz="quarter" idx="51"/>
          </p:nvPr>
        </p:nvSpPr>
        <p:spPr>
          <a:xfrm>
            <a:off x="4295777" y="1736724"/>
            <a:ext cx="1728786" cy="792164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95" name="Inhaltsplatzhalter 2"/>
          <p:cNvSpPr>
            <a:spLocks noGrp="1"/>
          </p:cNvSpPr>
          <p:nvPr>
            <p:ph idx="52" hasCustomPrompt="1"/>
          </p:nvPr>
        </p:nvSpPr>
        <p:spPr>
          <a:xfrm>
            <a:off x="6167439" y="2528888"/>
            <a:ext cx="1728786" cy="3603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96" name="Bildplatzhalter 13"/>
          <p:cNvSpPr>
            <a:spLocks noGrp="1"/>
          </p:cNvSpPr>
          <p:nvPr>
            <p:ph type="pic" sz="quarter" idx="53"/>
          </p:nvPr>
        </p:nvSpPr>
        <p:spPr>
          <a:xfrm>
            <a:off x="6167438" y="1736724"/>
            <a:ext cx="1728787" cy="792164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97" name="Inhaltsplatzhalter 2"/>
          <p:cNvSpPr>
            <a:spLocks noGrp="1"/>
          </p:cNvSpPr>
          <p:nvPr>
            <p:ph idx="54" hasCustomPrompt="1"/>
          </p:nvPr>
        </p:nvSpPr>
        <p:spPr>
          <a:xfrm>
            <a:off x="8040688" y="2528888"/>
            <a:ext cx="1727199" cy="3603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98" name="Bildplatzhalter 13"/>
          <p:cNvSpPr>
            <a:spLocks noGrp="1"/>
          </p:cNvSpPr>
          <p:nvPr>
            <p:ph type="pic" sz="quarter" idx="55"/>
          </p:nvPr>
        </p:nvSpPr>
        <p:spPr>
          <a:xfrm>
            <a:off x="8040688" y="1736724"/>
            <a:ext cx="1727200" cy="792164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99" name="Inhaltsplatzhalter 2"/>
          <p:cNvSpPr>
            <a:spLocks noGrp="1"/>
          </p:cNvSpPr>
          <p:nvPr>
            <p:ph idx="56" hasCustomPrompt="1"/>
          </p:nvPr>
        </p:nvSpPr>
        <p:spPr>
          <a:xfrm>
            <a:off x="9912350" y="2528888"/>
            <a:ext cx="1728788" cy="3603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00" name="Bildplatzhalter 13"/>
          <p:cNvSpPr>
            <a:spLocks noGrp="1"/>
          </p:cNvSpPr>
          <p:nvPr>
            <p:ph type="pic" sz="quarter" idx="57"/>
          </p:nvPr>
        </p:nvSpPr>
        <p:spPr>
          <a:xfrm>
            <a:off x="9912350" y="1736722"/>
            <a:ext cx="1728788" cy="792166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01" name="Inhaltsplatzhalter 2"/>
          <p:cNvSpPr>
            <a:spLocks noGrp="1"/>
          </p:cNvSpPr>
          <p:nvPr>
            <p:ph idx="58" hasCustomPrompt="1"/>
          </p:nvPr>
        </p:nvSpPr>
        <p:spPr>
          <a:xfrm>
            <a:off x="550863" y="3752850"/>
            <a:ext cx="1728785" cy="360363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02" name="Bildplatzhalter 13"/>
          <p:cNvSpPr>
            <a:spLocks noGrp="1"/>
          </p:cNvSpPr>
          <p:nvPr>
            <p:ph type="pic" sz="quarter" idx="59"/>
          </p:nvPr>
        </p:nvSpPr>
        <p:spPr>
          <a:xfrm>
            <a:off x="550865" y="2960688"/>
            <a:ext cx="1728785" cy="792162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03" name="Inhaltsplatzhalter 2"/>
          <p:cNvSpPr>
            <a:spLocks noGrp="1"/>
          </p:cNvSpPr>
          <p:nvPr>
            <p:ph idx="60" hasCustomPrompt="1"/>
          </p:nvPr>
        </p:nvSpPr>
        <p:spPr>
          <a:xfrm>
            <a:off x="2420506" y="3752850"/>
            <a:ext cx="1730807" cy="360363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04" name="Bildplatzhalter 13"/>
          <p:cNvSpPr>
            <a:spLocks noGrp="1"/>
          </p:cNvSpPr>
          <p:nvPr>
            <p:ph type="pic" sz="quarter" idx="61"/>
          </p:nvPr>
        </p:nvSpPr>
        <p:spPr>
          <a:xfrm>
            <a:off x="2424113" y="2960688"/>
            <a:ext cx="1727201" cy="792163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05" name="Inhaltsplatzhalter 2"/>
          <p:cNvSpPr>
            <a:spLocks noGrp="1"/>
          </p:cNvSpPr>
          <p:nvPr>
            <p:ph idx="62" hasCustomPrompt="1"/>
          </p:nvPr>
        </p:nvSpPr>
        <p:spPr>
          <a:xfrm>
            <a:off x="4295777" y="3752849"/>
            <a:ext cx="1728786" cy="360364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06" name="Bildplatzhalter 13"/>
          <p:cNvSpPr>
            <a:spLocks noGrp="1"/>
          </p:cNvSpPr>
          <p:nvPr>
            <p:ph type="pic" sz="quarter" idx="63"/>
          </p:nvPr>
        </p:nvSpPr>
        <p:spPr>
          <a:xfrm>
            <a:off x="4295777" y="2960688"/>
            <a:ext cx="1728786" cy="792163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07" name="Inhaltsplatzhalter 2"/>
          <p:cNvSpPr>
            <a:spLocks noGrp="1"/>
          </p:cNvSpPr>
          <p:nvPr>
            <p:ph idx="64" hasCustomPrompt="1"/>
          </p:nvPr>
        </p:nvSpPr>
        <p:spPr>
          <a:xfrm>
            <a:off x="6167439" y="3752850"/>
            <a:ext cx="1728786" cy="360363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08" name="Bildplatzhalter 13"/>
          <p:cNvSpPr>
            <a:spLocks noGrp="1"/>
          </p:cNvSpPr>
          <p:nvPr>
            <p:ph type="pic" sz="quarter" idx="65"/>
          </p:nvPr>
        </p:nvSpPr>
        <p:spPr>
          <a:xfrm>
            <a:off x="6167438" y="2960688"/>
            <a:ext cx="1728787" cy="792163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09" name="Inhaltsplatzhalter 2"/>
          <p:cNvSpPr>
            <a:spLocks noGrp="1"/>
          </p:cNvSpPr>
          <p:nvPr>
            <p:ph idx="66" hasCustomPrompt="1"/>
          </p:nvPr>
        </p:nvSpPr>
        <p:spPr>
          <a:xfrm>
            <a:off x="8040688" y="3752850"/>
            <a:ext cx="1727200" cy="360363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10" name="Bildplatzhalter 13"/>
          <p:cNvSpPr>
            <a:spLocks noGrp="1"/>
          </p:cNvSpPr>
          <p:nvPr>
            <p:ph type="pic" sz="quarter" idx="67"/>
          </p:nvPr>
        </p:nvSpPr>
        <p:spPr>
          <a:xfrm>
            <a:off x="8040688" y="2960688"/>
            <a:ext cx="1727200" cy="792163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11" name="Inhaltsplatzhalter 2"/>
          <p:cNvSpPr>
            <a:spLocks noGrp="1"/>
          </p:cNvSpPr>
          <p:nvPr>
            <p:ph idx="68" hasCustomPrompt="1"/>
          </p:nvPr>
        </p:nvSpPr>
        <p:spPr>
          <a:xfrm>
            <a:off x="9912350" y="3752849"/>
            <a:ext cx="1728788" cy="360364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12" name="Bildplatzhalter 13"/>
          <p:cNvSpPr>
            <a:spLocks noGrp="1"/>
          </p:cNvSpPr>
          <p:nvPr>
            <p:ph type="pic" sz="quarter" idx="69"/>
          </p:nvPr>
        </p:nvSpPr>
        <p:spPr>
          <a:xfrm>
            <a:off x="9912350" y="2960689"/>
            <a:ext cx="1728788" cy="792161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13" name="Inhaltsplatzhalter 2"/>
          <p:cNvSpPr>
            <a:spLocks noGrp="1"/>
          </p:cNvSpPr>
          <p:nvPr>
            <p:ph idx="70" hasCustomPrompt="1"/>
          </p:nvPr>
        </p:nvSpPr>
        <p:spPr>
          <a:xfrm>
            <a:off x="550865" y="4976813"/>
            <a:ext cx="1728783" cy="3603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14" name="Bildplatzhalter 13"/>
          <p:cNvSpPr>
            <a:spLocks noGrp="1"/>
          </p:cNvSpPr>
          <p:nvPr>
            <p:ph type="pic" sz="quarter" idx="71"/>
          </p:nvPr>
        </p:nvSpPr>
        <p:spPr>
          <a:xfrm>
            <a:off x="550865" y="4184650"/>
            <a:ext cx="1728783" cy="792163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15" name="Inhaltsplatzhalter 2"/>
          <p:cNvSpPr>
            <a:spLocks noGrp="1"/>
          </p:cNvSpPr>
          <p:nvPr>
            <p:ph idx="72" hasCustomPrompt="1"/>
          </p:nvPr>
        </p:nvSpPr>
        <p:spPr>
          <a:xfrm>
            <a:off x="2424114" y="4976813"/>
            <a:ext cx="1727200" cy="3603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16" name="Bildplatzhalter 13"/>
          <p:cNvSpPr>
            <a:spLocks noGrp="1"/>
          </p:cNvSpPr>
          <p:nvPr>
            <p:ph type="pic" sz="quarter" idx="73"/>
          </p:nvPr>
        </p:nvSpPr>
        <p:spPr>
          <a:xfrm>
            <a:off x="2420507" y="4184650"/>
            <a:ext cx="1730807" cy="792162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17" name="Inhaltsplatzhalter 2"/>
          <p:cNvSpPr>
            <a:spLocks noGrp="1"/>
          </p:cNvSpPr>
          <p:nvPr>
            <p:ph idx="74" hasCustomPrompt="1"/>
          </p:nvPr>
        </p:nvSpPr>
        <p:spPr>
          <a:xfrm>
            <a:off x="4295777" y="4976813"/>
            <a:ext cx="1734864" cy="3603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18" name="Bildplatzhalter 13"/>
          <p:cNvSpPr>
            <a:spLocks noGrp="1"/>
          </p:cNvSpPr>
          <p:nvPr>
            <p:ph type="pic" sz="quarter" idx="75"/>
          </p:nvPr>
        </p:nvSpPr>
        <p:spPr>
          <a:xfrm>
            <a:off x="4292173" y="4184650"/>
            <a:ext cx="1732389" cy="792163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19" name="Inhaltsplatzhalter 2"/>
          <p:cNvSpPr>
            <a:spLocks noGrp="1"/>
          </p:cNvSpPr>
          <p:nvPr>
            <p:ph idx="76" hasCustomPrompt="1"/>
          </p:nvPr>
        </p:nvSpPr>
        <p:spPr>
          <a:xfrm>
            <a:off x="6175104" y="4976813"/>
            <a:ext cx="1721121" cy="3603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20" name="Bildplatzhalter 13"/>
          <p:cNvSpPr>
            <a:spLocks noGrp="1"/>
          </p:cNvSpPr>
          <p:nvPr>
            <p:ph type="pic" sz="quarter" idx="77"/>
          </p:nvPr>
        </p:nvSpPr>
        <p:spPr>
          <a:xfrm>
            <a:off x="6167439" y="4184650"/>
            <a:ext cx="1728786" cy="792163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21" name="Inhaltsplatzhalter 2"/>
          <p:cNvSpPr>
            <a:spLocks noGrp="1"/>
          </p:cNvSpPr>
          <p:nvPr>
            <p:ph idx="78" hasCustomPrompt="1"/>
          </p:nvPr>
        </p:nvSpPr>
        <p:spPr>
          <a:xfrm>
            <a:off x="8040688" y="4976813"/>
            <a:ext cx="1721121" cy="3603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22" name="Bildplatzhalter 13"/>
          <p:cNvSpPr>
            <a:spLocks noGrp="1"/>
          </p:cNvSpPr>
          <p:nvPr>
            <p:ph type="pic" sz="quarter" idx="79"/>
          </p:nvPr>
        </p:nvSpPr>
        <p:spPr>
          <a:xfrm>
            <a:off x="8040688" y="4184650"/>
            <a:ext cx="1727198" cy="792163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123" name="Inhaltsplatzhalter 2"/>
          <p:cNvSpPr>
            <a:spLocks noGrp="1"/>
          </p:cNvSpPr>
          <p:nvPr>
            <p:ph idx="80" hasCustomPrompt="1"/>
          </p:nvPr>
        </p:nvSpPr>
        <p:spPr>
          <a:xfrm>
            <a:off x="9912350" y="4976813"/>
            <a:ext cx="1728788" cy="360362"/>
          </a:xfrm>
        </p:spPr>
        <p:txBody>
          <a:bodyPr tIns="43200"/>
          <a:lstStyle>
            <a:lvl1pPr marL="0" indent="0">
              <a:spcBef>
                <a:spcPts val="0"/>
              </a:spcBef>
              <a:buFontTx/>
              <a:buNone/>
              <a:defRPr sz="900" b="1">
                <a:solidFill>
                  <a:schemeClr val="tx2"/>
                </a:solidFill>
              </a:defRPr>
            </a:lvl1pPr>
            <a:lvl2pPr marL="457200" indent="0">
              <a:buFontTx/>
              <a:buNone/>
              <a:defRPr b="1">
                <a:solidFill>
                  <a:schemeClr val="tx2"/>
                </a:solidFill>
              </a:defRPr>
            </a:lvl2pPr>
            <a:lvl3pPr marL="914400" indent="0">
              <a:buFontTx/>
              <a:buNone/>
              <a:defRPr b="1">
                <a:solidFill>
                  <a:schemeClr val="tx2"/>
                </a:solidFill>
              </a:defRPr>
            </a:lvl3pPr>
            <a:lvl4pPr marL="1371600" indent="0">
              <a:buFontTx/>
              <a:buNone/>
              <a:defRPr b="1">
                <a:solidFill>
                  <a:schemeClr val="tx2"/>
                </a:solidFill>
              </a:defRPr>
            </a:lvl4pPr>
            <a:lvl5pPr marL="1828800" indent="0">
              <a:buFontTx/>
              <a:buNone/>
              <a:defRPr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24" name="Bildplatzhalter 13"/>
          <p:cNvSpPr>
            <a:spLocks noGrp="1"/>
          </p:cNvSpPr>
          <p:nvPr>
            <p:ph type="pic" sz="quarter" idx="81"/>
          </p:nvPr>
        </p:nvSpPr>
        <p:spPr>
          <a:xfrm>
            <a:off x="9912350" y="4184648"/>
            <a:ext cx="1728788" cy="792164"/>
          </a:xfrm>
          <a:prstGeom prst="rect">
            <a:avLst/>
          </a:prstGeom>
        </p:spPr>
        <p:txBody>
          <a:bodyPr tIns="72000"/>
          <a:lstStyle>
            <a:lvl1pPr marL="0" indent="0" algn="ctr">
              <a:buNone/>
              <a:defRPr sz="700"/>
            </a:lvl1pPr>
          </a:lstStyle>
          <a:p>
            <a:endParaRPr lang="en-GB" noProof="0" dirty="0"/>
          </a:p>
        </p:txBody>
      </p:sp>
      <p:sp>
        <p:nvSpPr>
          <p:cNvPr id="41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550861" y="800100"/>
            <a:ext cx="11090273" cy="415100"/>
          </a:xfrm>
        </p:spPr>
        <p:txBody>
          <a:bodyPr tIns="0"/>
          <a:lstStyle>
            <a:lvl1pPr marL="0" indent="0">
              <a:spcBef>
                <a:spcPts val="0"/>
              </a:spcBef>
              <a:buNone/>
              <a:defRPr sz="2800" b="0" cap="all" baseline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2"/>
                </a:solidFill>
              </a:defRPr>
            </a:lvl2pPr>
            <a:lvl3pPr>
              <a:defRPr b="1">
                <a:solidFill>
                  <a:schemeClr val="tx2"/>
                </a:solidFill>
              </a:defRPr>
            </a:lvl3pPr>
            <a:lvl4pPr>
              <a:defRPr b="1">
                <a:solidFill>
                  <a:schemeClr val="tx2"/>
                </a:solidFill>
              </a:defRPr>
            </a:lvl4pPr>
            <a:lvl5pPr>
              <a:defRPr b="1">
                <a:solidFill>
                  <a:schemeClr val="tx2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E71DA3A-DA23-4925-B109-29BD9C134F1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32348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slid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13" hasCustomPrompt="1"/>
          </p:nvPr>
        </p:nvSpPr>
        <p:spPr>
          <a:xfrm>
            <a:off x="550863" y="1665288"/>
            <a:ext cx="11090275" cy="460851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35489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slide Titel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13" hasCustomPrompt="1"/>
          </p:nvPr>
        </p:nvSpPr>
        <p:spPr>
          <a:xfrm>
            <a:off x="550864" y="1665288"/>
            <a:ext cx="11090273" cy="460851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550864" y="800100"/>
            <a:ext cx="11090271" cy="415100"/>
          </a:xfrm>
        </p:spPr>
        <p:txBody>
          <a:bodyPr tIns="0"/>
          <a:lstStyle>
            <a:lvl1pPr marL="0" indent="0">
              <a:spcBef>
                <a:spcPts val="0"/>
              </a:spcBef>
              <a:buNone/>
              <a:defRPr sz="2800" b="0" cap="all" baseline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2"/>
                </a:solidFill>
              </a:defRPr>
            </a:lvl2pPr>
            <a:lvl3pPr>
              <a:defRPr b="1">
                <a:solidFill>
                  <a:schemeClr val="tx2"/>
                </a:solidFill>
              </a:defRPr>
            </a:lvl3pPr>
            <a:lvl4pPr>
              <a:defRPr b="1">
                <a:solidFill>
                  <a:schemeClr val="tx2"/>
                </a:solidFill>
              </a:defRPr>
            </a:lvl4pPr>
            <a:lvl5pPr>
              <a:defRPr b="1">
                <a:solidFill>
                  <a:schemeClr val="tx2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321A9BB-CB1D-4E9F-B6AE-C4F485F6BA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32775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550863" y="1736724"/>
            <a:ext cx="11090272" cy="4537076"/>
          </a:xfrm>
        </p:spPr>
        <p:txBody>
          <a:bodyPr tIns="90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 hasCustomPrompt="1"/>
          </p:nvPr>
        </p:nvSpPr>
        <p:spPr>
          <a:xfrm>
            <a:off x="550864" y="908050"/>
            <a:ext cx="11090274" cy="495950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3BA7233-C142-44D3-A8CF-605EAA764B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5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657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 userDrawn="1">
          <p15:clr>
            <a:srgbClr val="9FCC3B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+ Text qu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550865" y="1736725"/>
            <a:ext cx="11090270" cy="2736851"/>
          </a:xfrm>
        </p:spPr>
        <p:txBody>
          <a:bodyPr tIns="54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 hasCustomPrompt="1"/>
          </p:nvPr>
        </p:nvSpPr>
        <p:spPr>
          <a:xfrm>
            <a:off x="550863" y="908050"/>
            <a:ext cx="11090272" cy="495950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6" hasCustomPrompt="1"/>
          </p:nvPr>
        </p:nvSpPr>
        <p:spPr>
          <a:xfrm>
            <a:off x="550865" y="4689475"/>
            <a:ext cx="11090270" cy="1584324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266597E-A720-4AC7-B074-2919BACD06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6557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 userDrawn="1">
          <p15:clr>
            <a:srgbClr val="9FCC3B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+ Text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550863" y="1736725"/>
            <a:ext cx="5473699" cy="4537075"/>
          </a:xfrm>
        </p:spPr>
        <p:txBody>
          <a:bodyPr tIns="90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 hasCustomPrompt="1"/>
          </p:nvPr>
        </p:nvSpPr>
        <p:spPr>
          <a:xfrm>
            <a:off x="550864" y="908050"/>
            <a:ext cx="11090271" cy="495950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6" hasCustomPrompt="1"/>
          </p:nvPr>
        </p:nvSpPr>
        <p:spPr>
          <a:xfrm>
            <a:off x="6564314" y="1665288"/>
            <a:ext cx="5076824" cy="460851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0764657-3D18-46D9-BEDA-51BFD4B95E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62281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 userDrawn="1">
          <p15:clr>
            <a:srgbClr val="9FCC3B"/>
          </p15:clr>
        </p15:guide>
        <p15:guide id="2" pos="4135" userDrawn="1">
          <p15:clr>
            <a:srgbClr val="9FCC3B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 + Tabelle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550863" y="1736724"/>
            <a:ext cx="5473699" cy="4537076"/>
          </a:xfrm>
        </p:spPr>
        <p:txBody>
          <a:bodyPr tIns="90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6" hasCustomPrompt="1"/>
          </p:nvPr>
        </p:nvSpPr>
        <p:spPr>
          <a:xfrm>
            <a:off x="6564313" y="2097088"/>
            <a:ext cx="5076822" cy="417671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 algn="l">
              <a:defRPr sz="1800"/>
            </a:lvl3pPr>
            <a:lvl4pPr algn="l">
              <a:defRPr sz="1800"/>
            </a:lvl4pPr>
            <a:lvl5pPr algn="l">
              <a:defRPr sz="18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12" name="Textplatzhalter 11"/>
          <p:cNvSpPr>
            <a:spLocks noGrp="1"/>
          </p:cNvSpPr>
          <p:nvPr>
            <p:ph type="body" sz="quarter" idx="66" hasCustomPrompt="1"/>
          </p:nvPr>
        </p:nvSpPr>
        <p:spPr>
          <a:xfrm>
            <a:off x="6564313" y="1736725"/>
            <a:ext cx="5076825" cy="215901"/>
          </a:xfrm>
          <a:gradFill>
            <a:gsLst>
              <a:gs pos="0">
                <a:schemeClr val="accent2"/>
              </a:gs>
              <a:gs pos="100000">
                <a:schemeClr val="tx2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lIns="108000" anchor="ctr" anchorCtr="0"/>
          <a:lstStyle>
            <a:lvl1pPr marL="0" indent="0">
              <a:buNone/>
              <a:defRPr sz="1200" b="1" cap="all" baseline="0">
                <a:solidFill>
                  <a:schemeClr val="bg1"/>
                </a:solidFill>
              </a:defRPr>
            </a:lvl1pPr>
            <a:lvl2pPr>
              <a:defRPr sz="1200" b="1">
                <a:solidFill>
                  <a:schemeClr val="bg1"/>
                </a:solidFill>
              </a:defRPr>
            </a:lvl2pPr>
            <a:lvl3pPr>
              <a:defRPr sz="1200" b="1">
                <a:solidFill>
                  <a:schemeClr val="bg1"/>
                </a:solidFill>
              </a:defRPr>
            </a:lvl3pPr>
            <a:lvl4pPr>
              <a:defRPr sz="1200" b="1">
                <a:solidFill>
                  <a:schemeClr val="bg1"/>
                </a:solidFill>
              </a:defRPr>
            </a:lvl4pPr>
            <a:lvl5pPr>
              <a:defRPr sz="1200" b="1"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550864" y="800100"/>
            <a:ext cx="11090274" cy="415100"/>
          </a:xfrm>
        </p:spPr>
        <p:txBody>
          <a:bodyPr tIns="0"/>
          <a:lstStyle>
            <a:lvl1pPr marL="0" indent="0">
              <a:spcBef>
                <a:spcPts val="0"/>
              </a:spcBef>
              <a:buNone/>
              <a:defRPr sz="2800" b="0" cap="all" baseline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2"/>
                </a:solidFill>
              </a:defRPr>
            </a:lvl2pPr>
            <a:lvl3pPr>
              <a:defRPr b="1">
                <a:solidFill>
                  <a:schemeClr val="tx2"/>
                </a:solidFill>
              </a:defRPr>
            </a:lvl3pPr>
            <a:lvl4pPr>
              <a:defRPr b="1">
                <a:solidFill>
                  <a:schemeClr val="tx2"/>
                </a:solidFill>
              </a:defRPr>
            </a:lvl4pPr>
            <a:lvl5pPr>
              <a:defRPr b="1">
                <a:solidFill>
                  <a:schemeClr val="tx2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5D1FBC0-00E3-4810-8C64-A695025F34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57091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135" userDrawn="1">
          <p15:clr>
            <a:srgbClr val="9FCC3B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piteltre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2"/>
          <p:cNvSpPr>
            <a:spLocks noGrp="1"/>
          </p:cNvSpPr>
          <p:nvPr>
            <p:ph type="pic" sz="quarter" idx="11"/>
          </p:nvPr>
        </p:nvSpPr>
        <p:spPr>
          <a:xfrm>
            <a:off x="-9395" y="-1"/>
            <a:ext cx="12201395" cy="4545014"/>
          </a:xfrm>
          <a:prstGeom prst="rect">
            <a:avLst/>
          </a:prstGeom>
        </p:spPr>
        <p:txBody>
          <a:bodyPr tIns="1800000" anchor="t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395" y="4545014"/>
            <a:ext cx="12201395" cy="2312987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50863" y="4806000"/>
            <a:ext cx="11090274" cy="396000"/>
          </a:xfrm>
        </p:spPr>
        <p:txBody>
          <a:bodyPr anchor="t" anchorCtr="0">
            <a:noAutofit/>
          </a:bodyPr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50863" y="5184000"/>
            <a:ext cx="11090274" cy="396000"/>
          </a:xfrm>
        </p:spPr>
        <p:txBody>
          <a:bodyPr>
            <a:noAutofit/>
          </a:bodyPr>
          <a:lstStyle>
            <a:lvl1pPr marL="0" indent="0" algn="l">
              <a:buNone/>
              <a:defRPr sz="2800" b="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3C2D51B-2595-4E5B-933E-87A10FDE771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1096" y="6119328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204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63" userDrawn="1">
          <p15:clr>
            <a:srgbClr val="9FCC3B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550863" y="1736724"/>
            <a:ext cx="5473699" cy="2447926"/>
          </a:xfrm>
        </p:spPr>
        <p:txBody>
          <a:bodyPr tIns="54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 hasCustomPrompt="1"/>
          </p:nvPr>
        </p:nvSpPr>
        <p:spPr>
          <a:xfrm>
            <a:off x="550864" y="908050"/>
            <a:ext cx="11090274" cy="495950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6" hasCustomPrompt="1"/>
          </p:nvPr>
        </p:nvSpPr>
        <p:spPr>
          <a:xfrm>
            <a:off x="550865" y="4473574"/>
            <a:ext cx="5473698" cy="1800226"/>
          </a:xfrm>
        </p:spPr>
        <p:txBody>
          <a:bodyPr numCol="1" spcCol="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11" name="Textplatzhalter 7"/>
          <p:cNvSpPr>
            <a:spLocks noGrp="1"/>
          </p:cNvSpPr>
          <p:nvPr>
            <p:ph type="body" sz="quarter" idx="18" hasCustomPrompt="1"/>
          </p:nvPr>
        </p:nvSpPr>
        <p:spPr>
          <a:xfrm>
            <a:off x="6167438" y="4473574"/>
            <a:ext cx="5473697" cy="1800226"/>
          </a:xfrm>
        </p:spPr>
        <p:txBody>
          <a:bodyPr numCol="1" spcCol="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12" name="Bildplatzhalter 6"/>
          <p:cNvSpPr>
            <a:spLocks noGrp="1"/>
          </p:cNvSpPr>
          <p:nvPr>
            <p:ph type="pic" sz="quarter" idx="19"/>
          </p:nvPr>
        </p:nvSpPr>
        <p:spPr>
          <a:xfrm>
            <a:off x="6167438" y="1736725"/>
            <a:ext cx="5473700" cy="2447925"/>
          </a:xfrm>
        </p:spPr>
        <p:txBody>
          <a:bodyPr tIns="54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D26E214-C23D-464D-9FC3-0A7B89C8B86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48649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 userDrawn="1">
          <p15:clr>
            <a:srgbClr val="9FCC3B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550864" y="1736725"/>
            <a:ext cx="3600450" cy="2016125"/>
          </a:xfrm>
        </p:spPr>
        <p:txBody>
          <a:bodyPr tIns="36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 hasCustomPrompt="1"/>
          </p:nvPr>
        </p:nvSpPr>
        <p:spPr>
          <a:xfrm>
            <a:off x="550864" y="908050"/>
            <a:ext cx="11090274" cy="495950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6" hasCustomPrompt="1"/>
          </p:nvPr>
        </p:nvSpPr>
        <p:spPr>
          <a:xfrm>
            <a:off x="550863" y="4041776"/>
            <a:ext cx="3600452" cy="2236534"/>
          </a:xfrm>
        </p:spPr>
        <p:txBody>
          <a:bodyPr numCol="1" spcCol="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12" name="Textplatzhalter 7"/>
          <p:cNvSpPr>
            <a:spLocks noGrp="1"/>
          </p:cNvSpPr>
          <p:nvPr>
            <p:ph type="body" sz="quarter" idx="19" hasCustomPrompt="1"/>
          </p:nvPr>
        </p:nvSpPr>
        <p:spPr>
          <a:xfrm>
            <a:off x="4295773" y="4041776"/>
            <a:ext cx="3600450" cy="2236534"/>
          </a:xfrm>
        </p:spPr>
        <p:txBody>
          <a:bodyPr numCol="1" spcCol="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13" name="Textplatzhalter 7"/>
          <p:cNvSpPr>
            <a:spLocks noGrp="1"/>
          </p:cNvSpPr>
          <p:nvPr>
            <p:ph type="body" sz="quarter" idx="20" hasCustomPrompt="1"/>
          </p:nvPr>
        </p:nvSpPr>
        <p:spPr>
          <a:xfrm>
            <a:off x="8040688" y="4041775"/>
            <a:ext cx="3600450" cy="2232026"/>
          </a:xfrm>
        </p:spPr>
        <p:txBody>
          <a:bodyPr numCol="1" spcCol="0"/>
          <a:lstStyle>
            <a:lvl1pPr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14" name="Bildplatzhalter 6"/>
          <p:cNvSpPr>
            <a:spLocks noGrp="1"/>
          </p:cNvSpPr>
          <p:nvPr>
            <p:ph type="pic" sz="quarter" idx="21"/>
          </p:nvPr>
        </p:nvSpPr>
        <p:spPr>
          <a:xfrm>
            <a:off x="4295775" y="1736724"/>
            <a:ext cx="3600450" cy="2016126"/>
          </a:xfrm>
        </p:spPr>
        <p:txBody>
          <a:bodyPr tIns="36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15" name="Bildplatzhalter 6"/>
          <p:cNvSpPr>
            <a:spLocks noGrp="1"/>
          </p:cNvSpPr>
          <p:nvPr>
            <p:ph type="pic" sz="quarter" idx="22"/>
          </p:nvPr>
        </p:nvSpPr>
        <p:spPr>
          <a:xfrm>
            <a:off x="8040688" y="1736725"/>
            <a:ext cx="3600450" cy="2016125"/>
          </a:xfrm>
        </p:spPr>
        <p:txBody>
          <a:bodyPr tIns="36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1A0D3C0F-E78A-481D-B2FC-291BCB03C2D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3028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 userDrawn="1">
          <p15:clr>
            <a:srgbClr val="9FCC3B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550865" y="1736725"/>
            <a:ext cx="7345360" cy="4537074"/>
          </a:xfrm>
        </p:spPr>
        <p:txBody>
          <a:bodyPr tIns="90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5"/>
          </p:nvPr>
        </p:nvSpPr>
        <p:spPr>
          <a:xfrm>
            <a:off x="8040687" y="1736725"/>
            <a:ext cx="3600447" cy="2232025"/>
          </a:xfrm>
        </p:spPr>
        <p:txBody>
          <a:bodyPr tIns="54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6"/>
          </p:nvPr>
        </p:nvSpPr>
        <p:spPr>
          <a:xfrm>
            <a:off x="8040688" y="4041775"/>
            <a:ext cx="3600450" cy="2232025"/>
          </a:xfrm>
        </p:spPr>
        <p:txBody>
          <a:bodyPr tIns="54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13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550864" y="800100"/>
            <a:ext cx="11090274" cy="415100"/>
          </a:xfrm>
        </p:spPr>
        <p:txBody>
          <a:bodyPr tIns="0"/>
          <a:lstStyle>
            <a:lvl1pPr marL="0" indent="0">
              <a:spcBef>
                <a:spcPts val="0"/>
              </a:spcBef>
              <a:buNone/>
              <a:defRPr sz="2800" b="0" cap="all" baseline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2"/>
                </a:solidFill>
              </a:defRPr>
            </a:lvl2pPr>
            <a:lvl3pPr>
              <a:defRPr b="1">
                <a:solidFill>
                  <a:schemeClr val="tx2"/>
                </a:solidFill>
              </a:defRPr>
            </a:lvl3pPr>
            <a:lvl4pPr>
              <a:defRPr b="1">
                <a:solidFill>
                  <a:schemeClr val="tx2"/>
                </a:solidFill>
              </a:defRPr>
            </a:lvl4pPr>
            <a:lvl5pPr>
              <a:defRPr b="1">
                <a:solidFill>
                  <a:schemeClr val="tx2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8ED2812-016F-4FDB-9069-E74C06B1A3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7902037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l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</p:spPr>
        <p:txBody>
          <a:bodyPr tIns="234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 hasCustomPrompt="1"/>
          </p:nvPr>
        </p:nvSpPr>
        <p:spPr>
          <a:xfrm>
            <a:off x="550864" y="908050"/>
            <a:ext cx="11090274" cy="495950"/>
          </a:xfrm>
        </p:spPr>
        <p:txBody>
          <a:bodyPr/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/>
              <a:t>Textmasterformat bearbeiten</a:t>
            </a:r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7F38E39-F605-4389-969E-33EAA07330B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62080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 userDrawn="1">
          <p15:clr>
            <a:srgbClr val="9FCC3B"/>
          </p15:clr>
        </p15:guide>
        <p15:guide id="2" orient="horz" pos="4088" userDrawn="1">
          <p15:clr>
            <a:srgbClr val="9FCC3B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Säul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0" name="Diagrammplatzhalter 9"/>
          <p:cNvSpPr>
            <a:spLocks noGrp="1"/>
          </p:cNvSpPr>
          <p:nvPr>
            <p:ph type="chart" sz="quarter" idx="15"/>
          </p:nvPr>
        </p:nvSpPr>
        <p:spPr>
          <a:xfrm>
            <a:off x="550865" y="1736725"/>
            <a:ext cx="11090270" cy="4537075"/>
          </a:xfrm>
        </p:spPr>
        <p:txBody>
          <a:bodyPr tIns="90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9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550862" y="800100"/>
            <a:ext cx="11090275" cy="415100"/>
          </a:xfrm>
        </p:spPr>
        <p:txBody>
          <a:bodyPr tIns="0"/>
          <a:lstStyle>
            <a:lvl1pPr marL="0" indent="0">
              <a:spcBef>
                <a:spcPts val="0"/>
              </a:spcBef>
              <a:buNone/>
              <a:defRPr sz="2800" b="0" cap="all" baseline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2"/>
                </a:solidFill>
              </a:defRPr>
            </a:lvl2pPr>
            <a:lvl3pPr>
              <a:defRPr b="1">
                <a:solidFill>
                  <a:schemeClr val="tx2"/>
                </a:solidFill>
              </a:defRPr>
            </a:lvl3pPr>
            <a:lvl4pPr>
              <a:defRPr b="1">
                <a:solidFill>
                  <a:schemeClr val="tx2"/>
                </a:solidFill>
              </a:defRPr>
            </a:lvl4pPr>
            <a:lvl5pPr>
              <a:defRPr b="1">
                <a:solidFill>
                  <a:schemeClr val="tx2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1FB3757-5C5C-4ED9-8AD9-EA46B4B27CC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86934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s Kre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0" name="Diagrammplatzhalter 9"/>
          <p:cNvSpPr>
            <a:spLocks noGrp="1"/>
          </p:cNvSpPr>
          <p:nvPr>
            <p:ph type="chart" sz="quarter" idx="15"/>
          </p:nvPr>
        </p:nvSpPr>
        <p:spPr>
          <a:xfrm>
            <a:off x="550864" y="1953110"/>
            <a:ext cx="3600448" cy="1871178"/>
          </a:xfrm>
        </p:spPr>
        <p:txBody>
          <a:bodyPr tIns="36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7"/>
          </p:nvPr>
        </p:nvSpPr>
        <p:spPr>
          <a:xfrm>
            <a:off x="550865" y="1665288"/>
            <a:ext cx="3600448" cy="215900"/>
          </a:xfrm>
        </p:spPr>
        <p:txBody>
          <a:bodyPr tIns="43200"/>
          <a:lstStyle>
            <a:lvl1pPr marL="0" indent="0">
              <a:buNone/>
              <a:defRPr sz="1200" b="1">
                <a:solidFill>
                  <a:schemeClr val="tx2"/>
                </a:solidFill>
              </a:defRPr>
            </a:lvl1pPr>
          </a:lstStyle>
          <a:p>
            <a:pPr lvl="0"/>
            <a:endParaRPr lang="en-GB" noProof="0" dirty="0"/>
          </a:p>
        </p:txBody>
      </p:sp>
      <p:sp>
        <p:nvSpPr>
          <p:cNvPr id="11" name="Diagrammplatzhalter 9"/>
          <p:cNvSpPr>
            <a:spLocks noGrp="1"/>
          </p:cNvSpPr>
          <p:nvPr>
            <p:ph type="chart" sz="quarter" idx="18"/>
          </p:nvPr>
        </p:nvSpPr>
        <p:spPr>
          <a:xfrm>
            <a:off x="6167438" y="1953110"/>
            <a:ext cx="3600449" cy="1871178"/>
          </a:xfrm>
        </p:spPr>
        <p:txBody>
          <a:bodyPr tIns="360000"/>
          <a:lstStyle>
            <a:lvl1pPr marL="0" indent="0" algn="ctr">
              <a:buNone/>
              <a:defRPr/>
            </a:lvl1pPr>
          </a:lstStyle>
          <a:p>
            <a:endParaRPr lang="en-GB" noProof="0" dirty="0"/>
          </a:p>
        </p:txBody>
      </p:sp>
      <p:sp>
        <p:nvSpPr>
          <p:cNvPr id="13" name="Textplatzhalter 8"/>
          <p:cNvSpPr>
            <a:spLocks noGrp="1"/>
          </p:cNvSpPr>
          <p:nvPr>
            <p:ph type="body" sz="quarter" idx="20"/>
          </p:nvPr>
        </p:nvSpPr>
        <p:spPr>
          <a:xfrm>
            <a:off x="6167438" y="1665289"/>
            <a:ext cx="3600448" cy="215900"/>
          </a:xfrm>
        </p:spPr>
        <p:txBody>
          <a:bodyPr tIns="43200"/>
          <a:lstStyle>
            <a:lvl1pPr marL="0" indent="0">
              <a:buNone/>
              <a:defRPr sz="1200" b="1">
                <a:solidFill>
                  <a:schemeClr val="tx2"/>
                </a:solidFill>
              </a:defRPr>
            </a:lvl1pPr>
          </a:lstStyle>
          <a:p>
            <a:pPr lvl="0"/>
            <a:endParaRPr lang="en-GB" noProof="0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quarter" idx="66" hasCustomPrompt="1"/>
          </p:nvPr>
        </p:nvSpPr>
        <p:spPr>
          <a:xfrm>
            <a:off x="550863" y="4760914"/>
            <a:ext cx="3600448" cy="151288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15" name="Textplatzhalter 3"/>
          <p:cNvSpPr>
            <a:spLocks noGrp="1"/>
          </p:cNvSpPr>
          <p:nvPr>
            <p:ph type="body" sz="quarter" idx="67" hasCustomPrompt="1"/>
          </p:nvPr>
        </p:nvSpPr>
        <p:spPr>
          <a:xfrm>
            <a:off x="6167438" y="4760914"/>
            <a:ext cx="3600450" cy="1512887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7" name="Tabellenplatzhalter 6"/>
          <p:cNvSpPr>
            <a:spLocks noGrp="1"/>
          </p:cNvSpPr>
          <p:nvPr>
            <p:ph type="tbl" sz="quarter" idx="68"/>
          </p:nvPr>
        </p:nvSpPr>
        <p:spPr>
          <a:xfrm>
            <a:off x="6167438" y="3968750"/>
            <a:ext cx="3600447" cy="720725"/>
          </a:xfrm>
        </p:spPr>
        <p:txBody>
          <a:bodyPr/>
          <a:lstStyle/>
          <a:p>
            <a:endParaRPr lang="en-GB" noProof="0" dirty="0"/>
          </a:p>
        </p:txBody>
      </p:sp>
      <p:sp>
        <p:nvSpPr>
          <p:cNvPr id="16" name="Tabellenplatzhalter 6"/>
          <p:cNvSpPr>
            <a:spLocks noGrp="1"/>
          </p:cNvSpPr>
          <p:nvPr>
            <p:ph type="tbl" sz="quarter" idx="69"/>
          </p:nvPr>
        </p:nvSpPr>
        <p:spPr>
          <a:xfrm>
            <a:off x="550866" y="3968750"/>
            <a:ext cx="3600448" cy="720725"/>
          </a:xfrm>
        </p:spPr>
        <p:txBody>
          <a:bodyPr/>
          <a:lstStyle/>
          <a:p>
            <a:endParaRPr lang="en-GB" noProof="0" dirty="0"/>
          </a:p>
        </p:txBody>
      </p:sp>
      <p:sp>
        <p:nvSpPr>
          <p:cNvPr id="19" name="Textplatzhalter 10"/>
          <p:cNvSpPr>
            <a:spLocks noGrp="1"/>
          </p:cNvSpPr>
          <p:nvPr>
            <p:ph type="body" sz="quarter" idx="13"/>
          </p:nvPr>
        </p:nvSpPr>
        <p:spPr>
          <a:xfrm>
            <a:off x="550863" y="800100"/>
            <a:ext cx="11090272" cy="415100"/>
          </a:xfrm>
        </p:spPr>
        <p:txBody>
          <a:bodyPr tIns="0"/>
          <a:lstStyle>
            <a:lvl1pPr marL="0" indent="0">
              <a:spcBef>
                <a:spcPts val="0"/>
              </a:spcBef>
              <a:buNone/>
              <a:defRPr sz="2800" b="0" cap="all" baseline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2"/>
                </a:solidFill>
              </a:defRPr>
            </a:lvl2pPr>
            <a:lvl3pPr>
              <a:defRPr b="1">
                <a:solidFill>
                  <a:schemeClr val="tx2"/>
                </a:solidFill>
              </a:defRPr>
            </a:lvl3pPr>
            <a:lvl4pPr>
              <a:defRPr b="1">
                <a:solidFill>
                  <a:schemeClr val="tx2"/>
                </a:solidFill>
              </a:defRPr>
            </a:lvl4pPr>
            <a:lvl5pPr>
              <a:defRPr b="1">
                <a:solidFill>
                  <a:schemeClr val="tx2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25BAB6F-571A-44AF-8620-50971D0197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86403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550864" y="800100"/>
            <a:ext cx="11090273" cy="415100"/>
          </a:xfrm>
        </p:spPr>
        <p:txBody>
          <a:bodyPr tIns="0"/>
          <a:lstStyle>
            <a:lvl1pPr marL="0" indent="0">
              <a:spcBef>
                <a:spcPts val="0"/>
              </a:spcBef>
              <a:buNone/>
              <a:defRPr sz="2800" b="0" cap="all" baseline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2"/>
                </a:solidFill>
              </a:defRPr>
            </a:lvl2pPr>
            <a:lvl3pPr>
              <a:defRPr b="1">
                <a:solidFill>
                  <a:schemeClr val="tx2"/>
                </a:solidFill>
              </a:defRPr>
            </a:lvl3pPr>
            <a:lvl4pPr>
              <a:defRPr b="1">
                <a:solidFill>
                  <a:schemeClr val="tx2"/>
                </a:solidFill>
              </a:defRPr>
            </a:lvl4pPr>
            <a:lvl5pPr>
              <a:defRPr b="1">
                <a:solidFill>
                  <a:schemeClr val="tx2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CDF6BAE-35E2-4943-A3A5-E23A536129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90270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Screen_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8333734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 algn="ctr">
              <a:buNone/>
              <a:defRPr>
                <a:latin typeface="Raleway"/>
                <a:cs typeface="Raleway"/>
              </a:defRPr>
            </a:lvl1pPr>
          </a:lstStyle>
          <a:p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56952076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8333734"/>
            <a:ext cx="284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D1EDE-7116-2443-9BDD-368CE5B3766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762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Bildplatzhalter 12"/>
          <p:cNvSpPr>
            <a:spLocks noGrp="1"/>
          </p:cNvSpPr>
          <p:nvPr>
            <p:ph type="pic" sz="quarter" idx="11"/>
          </p:nvPr>
        </p:nvSpPr>
        <p:spPr>
          <a:xfrm>
            <a:off x="-9395" y="0"/>
            <a:ext cx="12240000" cy="6858000"/>
          </a:xfrm>
          <a:prstGeom prst="rect">
            <a:avLst/>
          </a:prstGeom>
        </p:spPr>
        <p:txBody>
          <a:bodyPr tIns="1800000" anchor="t" anchorCtr="0">
            <a:noAutofit/>
          </a:bodyPr>
          <a:lstStyle>
            <a:lvl1pPr marL="0" indent="0" algn="ctr">
              <a:spcBef>
                <a:spcPts val="0"/>
              </a:spcBef>
              <a:buFontTx/>
              <a:buNone/>
              <a:defRPr/>
            </a:lvl1pPr>
          </a:lstStyle>
          <a:p>
            <a:r>
              <a:rPr lang="en-US" noProof="0"/>
              <a:t>Click icon to add picture</a:t>
            </a:r>
            <a:endParaRPr lang="en-GB" noProof="0" dirty="0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50864" y="432000"/>
            <a:ext cx="11090274" cy="396000"/>
          </a:xfrm>
        </p:spPr>
        <p:txBody>
          <a:bodyPr anchor="t" anchorCtr="0">
            <a:noAutofit/>
          </a:bodyPr>
          <a:lstStyle>
            <a:lvl1pPr>
              <a:defRPr b="0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50863" y="3564000"/>
            <a:ext cx="11090275" cy="2160000"/>
          </a:xfrm>
        </p:spPr>
        <p:txBody>
          <a:bodyPr>
            <a:noAutofit/>
          </a:bodyPr>
          <a:lstStyle>
            <a:lvl1pPr marL="0" indent="0" algn="l">
              <a:buNone/>
              <a:defRPr sz="5200" b="0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44858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Verlau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50864" y="432000"/>
            <a:ext cx="11090274" cy="396000"/>
          </a:xfrm>
        </p:spPr>
        <p:txBody>
          <a:bodyPr anchor="t" anchorCtr="0">
            <a:noAutofit/>
          </a:bodyPr>
          <a:lstStyle>
            <a:lvl1pPr>
              <a:defRPr b="0" baseline="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550863" y="3564000"/>
            <a:ext cx="11090275" cy="2160000"/>
          </a:xfrm>
        </p:spPr>
        <p:txBody>
          <a:bodyPr>
            <a:noAutofit/>
          </a:bodyPr>
          <a:lstStyle>
            <a:lvl1pPr marL="0" indent="0" algn="l">
              <a:buNone/>
              <a:defRPr sz="5200" b="0" cap="none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/>
              <a:t>Click to edit Master subtitle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083190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slide Titel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11" name="Inhaltsplatzhalter 10"/>
          <p:cNvSpPr>
            <a:spLocks noGrp="1"/>
          </p:cNvSpPr>
          <p:nvPr>
            <p:ph sz="quarter" idx="13" hasCustomPrompt="1"/>
          </p:nvPr>
        </p:nvSpPr>
        <p:spPr>
          <a:xfrm>
            <a:off x="550864" y="1665288"/>
            <a:ext cx="11090273" cy="460851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550864" y="800100"/>
            <a:ext cx="11090271" cy="415100"/>
          </a:xfrm>
        </p:spPr>
        <p:txBody>
          <a:bodyPr tIns="0"/>
          <a:lstStyle>
            <a:lvl1pPr marL="0" indent="0">
              <a:spcBef>
                <a:spcPts val="0"/>
              </a:spcBef>
              <a:buNone/>
              <a:defRPr sz="2800" b="0" cap="all" baseline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2"/>
                </a:solidFill>
              </a:defRPr>
            </a:lvl2pPr>
            <a:lvl3pPr>
              <a:defRPr b="1">
                <a:solidFill>
                  <a:schemeClr val="tx2"/>
                </a:solidFill>
              </a:defRPr>
            </a:lvl3pPr>
            <a:lvl4pPr>
              <a:defRPr b="1">
                <a:solidFill>
                  <a:schemeClr val="tx2"/>
                </a:solidFill>
              </a:defRPr>
            </a:lvl4pPr>
            <a:lvl5pPr>
              <a:defRPr b="1">
                <a:solidFill>
                  <a:schemeClr val="tx2"/>
                </a:solidFill>
              </a:defRPr>
            </a:lvl5pPr>
          </a:lstStyle>
          <a:p>
            <a:pPr lvl="0"/>
            <a:endParaRPr lang="en-GB" noProof="0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321A9BB-CB1D-4E9F-B6AE-C4F485F6BA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0864" y="404815"/>
            <a:ext cx="11090274" cy="395286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/>
              <a:t>Titel durch Klicken hinzufügen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7545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19667" y="414043"/>
            <a:ext cx="10752667" cy="396000"/>
          </a:xfrm>
        </p:spPr>
        <p:txBody>
          <a:bodyPr anchor="t" anchorCtr="0"/>
          <a:lstStyle>
            <a:lvl1pPr>
              <a:defRPr baseline="0"/>
            </a:lvl1pPr>
          </a:lstStyle>
          <a:p>
            <a:endParaRPr lang="de-CH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Stadler US | Rail Alternative LCC | 2021</a:t>
            </a:r>
            <a:endParaRPr lang="de-CH" dirty="0">
              <a:solidFill>
                <a:srgbClr val="FFFFFF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>
                <a:solidFill>
                  <a:srgbClr val="FFFFFF"/>
                </a:solidFill>
              </a:rPr>
              <a:pPr/>
              <a:t>‹#›</a:t>
            </a:fld>
            <a:endParaRPr lang="de-CH">
              <a:solidFill>
                <a:srgbClr val="FFFFFF"/>
              </a:solidFill>
            </a:endParaRP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719667" y="1724134"/>
            <a:ext cx="7104525" cy="4536000"/>
          </a:xfrm>
        </p:spPr>
        <p:txBody>
          <a:bodyPr tIns="900000"/>
          <a:lstStyle>
            <a:lvl1pPr marL="0" indent="0" algn="ctr">
              <a:buNone/>
              <a:defRPr/>
            </a:lvl1pPr>
          </a:lstStyle>
          <a:p>
            <a:endParaRPr lang="de-CH" dirty="0"/>
          </a:p>
        </p:txBody>
      </p:sp>
      <p:sp>
        <p:nvSpPr>
          <p:cNvPr id="8" name="Bildplatzhalter 6"/>
          <p:cNvSpPr>
            <a:spLocks noGrp="1"/>
          </p:cNvSpPr>
          <p:nvPr>
            <p:ph type="pic" sz="quarter" idx="15"/>
          </p:nvPr>
        </p:nvSpPr>
        <p:spPr>
          <a:xfrm>
            <a:off x="8049163" y="1724134"/>
            <a:ext cx="3456000" cy="2196000"/>
          </a:xfrm>
        </p:spPr>
        <p:txBody>
          <a:bodyPr tIns="540000"/>
          <a:lstStyle>
            <a:lvl1pPr marL="0" indent="0" algn="ctr">
              <a:buNone/>
              <a:defRPr/>
            </a:lvl1pPr>
          </a:lstStyle>
          <a:p>
            <a:endParaRPr lang="de-CH" dirty="0"/>
          </a:p>
        </p:txBody>
      </p:sp>
      <p:sp>
        <p:nvSpPr>
          <p:cNvPr id="9" name="Bildplatzhalter 6"/>
          <p:cNvSpPr>
            <a:spLocks noGrp="1"/>
          </p:cNvSpPr>
          <p:nvPr>
            <p:ph type="pic" sz="quarter" idx="16"/>
          </p:nvPr>
        </p:nvSpPr>
        <p:spPr>
          <a:xfrm>
            <a:off x="8049283" y="4063444"/>
            <a:ext cx="3456000" cy="2196000"/>
          </a:xfrm>
        </p:spPr>
        <p:txBody>
          <a:bodyPr tIns="540000"/>
          <a:lstStyle>
            <a:lvl1pPr marL="0" indent="0" algn="ctr">
              <a:buNone/>
              <a:defRPr/>
            </a:lvl1pPr>
          </a:lstStyle>
          <a:p>
            <a:endParaRPr lang="de-CH" dirty="0"/>
          </a:p>
        </p:txBody>
      </p:sp>
      <p:sp>
        <p:nvSpPr>
          <p:cNvPr id="11" name="Textplatzhalter 44"/>
          <p:cNvSpPr>
            <a:spLocks noGrp="1"/>
          </p:cNvSpPr>
          <p:nvPr>
            <p:ph type="body" sz="quarter" idx="65"/>
          </p:nvPr>
        </p:nvSpPr>
        <p:spPr>
          <a:xfrm>
            <a:off x="719667" y="793607"/>
            <a:ext cx="10752667" cy="396000"/>
          </a:xfrm>
        </p:spPr>
        <p:txBody>
          <a:bodyPr/>
          <a:lstStyle>
            <a:lvl1pPr marL="0" indent="0">
              <a:buNone/>
              <a:defRPr sz="2800" cap="all" baseline="0"/>
            </a:lvl1pPr>
          </a:lstStyle>
          <a:p>
            <a:pPr lvl="0"/>
            <a:endParaRPr lang="de-CH" noProof="0" dirty="0"/>
          </a:p>
        </p:txBody>
      </p:sp>
    </p:spTree>
    <p:extLst>
      <p:ext uri="{BB962C8B-B14F-4D97-AF65-F5344CB8AC3E}">
        <p14:creationId xmlns:p14="http://schemas.microsoft.com/office/powerpoint/2010/main" val="3224225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ild + Text ho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1E5A9A"/>
                </a:solidFill>
              </a:rPr>
              <a:t>Stadler US | Rail Alternative LCC | 2021</a:t>
            </a:r>
            <a:endParaRPr lang="de-CH" dirty="0">
              <a:solidFill>
                <a:srgbClr val="1E5A9A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>
                <a:solidFill>
                  <a:srgbClr val="1E5A9A"/>
                </a:solidFill>
              </a:rPr>
              <a:pPr/>
              <a:t>‹#›</a:t>
            </a:fld>
            <a:endParaRPr lang="de-CH" dirty="0">
              <a:solidFill>
                <a:srgbClr val="1E5A9A"/>
              </a:solidFill>
            </a:endParaRP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719666" y="1736725"/>
            <a:ext cx="5281084" cy="4537075"/>
          </a:xfrm>
        </p:spPr>
        <p:txBody>
          <a:bodyPr tIns="900000"/>
          <a:lstStyle>
            <a:lvl1pPr marL="0" indent="0" algn="ctr">
              <a:buNone/>
              <a:defRPr/>
            </a:lvl1pPr>
          </a:lstStyle>
          <a:p>
            <a:endParaRPr lang="de-CH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 hasCustomPrompt="1"/>
          </p:nvPr>
        </p:nvSpPr>
        <p:spPr>
          <a:xfrm>
            <a:off x="719667" y="908050"/>
            <a:ext cx="10752000" cy="495950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6" hasCustomPrompt="1"/>
          </p:nvPr>
        </p:nvSpPr>
        <p:spPr>
          <a:xfrm>
            <a:off x="6576484" y="1665288"/>
            <a:ext cx="4889571" cy="4608512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e-CH" noProof="0" dirty="0"/>
              <a:t>Textmasterformat bearbeiten</a:t>
            </a:r>
          </a:p>
          <a:p>
            <a:pPr lvl="1"/>
            <a:r>
              <a:rPr lang="de-CH" noProof="0" dirty="0"/>
              <a:t>Zweite Ebene</a:t>
            </a:r>
          </a:p>
          <a:p>
            <a:pPr lvl="2"/>
            <a:r>
              <a:rPr lang="de-CH" noProof="0" dirty="0"/>
              <a:t>Dritte Ebene</a:t>
            </a:r>
          </a:p>
          <a:p>
            <a:pPr lvl="3"/>
            <a:r>
              <a:rPr lang="de-CH" noProof="0" dirty="0"/>
              <a:t>Vierte Ebene</a:t>
            </a:r>
          </a:p>
          <a:p>
            <a:pPr lvl="4"/>
            <a:r>
              <a:rPr lang="de-CH" noProof="0" dirty="0"/>
              <a:t>Fünfte Ebene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719666" y="404814"/>
            <a:ext cx="10746388" cy="395286"/>
          </a:xfrm>
        </p:spPr>
        <p:txBody>
          <a:bodyPr/>
          <a:lstStyle>
            <a:lvl1pPr>
              <a:defRPr/>
            </a:lvl1pPr>
          </a:lstStyle>
          <a:p>
            <a:r>
              <a:rPr lang="de-CH" noProof="0" dirty="0"/>
              <a:t>Titel durch Klicken hinzufügen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2855262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>
          <p15:clr>
            <a:srgbClr val="9FCC3B"/>
          </p15:clr>
        </p15:guide>
        <p15:guide id="2" pos="3107">
          <p15:clr>
            <a:srgbClr val="9FCC3B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4" name="think-cell Folie" r:id="rId4" imgW="216" imgH="216" progId="TCLayout.ActiveDocument.1">
                  <p:embed/>
                </p:oleObj>
              </mc:Choice>
              <mc:Fallback>
                <p:oleObj name="think-cell Folie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1E5A9A"/>
                </a:solidFill>
              </a:rPr>
              <a:t>Stadler US | Rail Alternative LCC | 2021</a:t>
            </a:r>
            <a:endParaRPr lang="de-CH" dirty="0">
              <a:solidFill>
                <a:srgbClr val="1E5A9A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>
                <a:solidFill>
                  <a:srgbClr val="1E5A9A"/>
                </a:solidFill>
              </a:rPr>
              <a:pPr/>
              <a:t>‹#›</a:t>
            </a:fld>
            <a:endParaRPr lang="de-CH" dirty="0">
              <a:solidFill>
                <a:srgbClr val="1E5A9A"/>
              </a:solidFill>
            </a:endParaRPr>
          </a:p>
        </p:txBody>
      </p:sp>
      <p:sp>
        <p:nvSpPr>
          <p:cNvPr id="10" name="Textplatzhalter 10"/>
          <p:cNvSpPr>
            <a:spLocks noGrp="1"/>
          </p:cNvSpPr>
          <p:nvPr>
            <p:ph type="body" sz="quarter" idx="14"/>
          </p:nvPr>
        </p:nvSpPr>
        <p:spPr>
          <a:xfrm>
            <a:off x="719667" y="800100"/>
            <a:ext cx="10752667" cy="415100"/>
          </a:xfrm>
        </p:spPr>
        <p:txBody>
          <a:bodyPr tIns="0"/>
          <a:lstStyle>
            <a:lvl1pPr marL="0" indent="0">
              <a:spcBef>
                <a:spcPts val="0"/>
              </a:spcBef>
              <a:buNone/>
              <a:defRPr sz="2800" b="0" cap="all" baseline="0">
                <a:solidFill>
                  <a:schemeClr val="tx1"/>
                </a:solidFill>
              </a:defRPr>
            </a:lvl1pPr>
            <a:lvl2pPr>
              <a:defRPr b="1">
                <a:solidFill>
                  <a:schemeClr val="tx2"/>
                </a:solidFill>
              </a:defRPr>
            </a:lvl2pPr>
            <a:lvl3pPr>
              <a:defRPr b="1">
                <a:solidFill>
                  <a:schemeClr val="tx2"/>
                </a:solidFill>
              </a:defRPr>
            </a:lvl3pPr>
            <a:lvl4pPr>
              <a:defRPr b="1">
                <a:solidFill>
                  <a:schemeClr val="tx2"/>
                </a:solidFill>
              </a:defRPr>
            </a:lvl4pPr>
            <a:lvl5pPr>
              <a:defRPr b="1">
                <a:solidFill>
                  <a:schemeClr val="tx2"/>
                </a:solidFill>
              </a:defRPr>
            </a:lvl5pPr>
          </a:lstStyle>
          <a:p>
            <a:pPr lvl="0"/>
            <a:endParaRPr lang="de-CH" noProof="0" dirty="0"/>
          </a:p>
        </p:txBody>
      </p:sp>
      <p:sp>
        <p:nvSpPr>
          <p:cNvPr id="12" name="Titel 3"/>
          <p:cNvSpPr>
            <a:spLocks noGrp="1"/>
          </p:cNvSpPr>
          <p:nvPr>
            <p:ph type="title" hasCustomPrompt="1"/>
          </p:nvPr>
        </p:nvSpPr>
        <p:spPr>
          <a:xfrm>
            <a:off x="720000" y="404814"/>
            <a:ext cx="10746053" cy="395286"/>
          </a:xfrm>
        </p:spPr>
        <p:txBody>
          <a:bodyPr/>
          <a:lstStyle>
            <a:lvl1pPr>
              <a:defRPr/>
            </a:lvl1pPr>
          </a:lstStyle>
          <a:p>
            <a:r>
              <a:rPr lang="de-CH" noProof="0" dirty="0"/>
              <a:t>Titel durch Klicken hinzufügen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3951684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 hidden="1"/>
          <p:cNvGraphicFramePr>
            <a:graphicFrameLocks noChangeAspect="1"/>
          </p:cNvGraphicFramePr>
          <p:nvPr userDrawn="1">
            <p:custDataLst>
              <p:tags r:id="rId2"/>
            </p:custData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think-cell Folie" r:id="rId4" imgW="216" imgH="216" progId="TCLayout.ActiveDocument.1">
                  <p:embed/>
                </p:oleObj>
              </mc:Choice>
              <mc:Fallback>
                <p:oleObj name="think-cell Folie" r:id="rId4" imgW="216" imgH="216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1E5A9A"/>
                </a:solidFill>
              </a:rPr>
              <a:t>Stadler US | Rail Alternative LCC | 2021</a:t>
            </a:r>
            <a:endParaRPr lang="de-CH" dirty="0">
              <a:solidFill>
                <a:srgbClr val="1E5A9A"/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>
                <a:solidFill>
                  <a:srgbClr val="1E5A9A"/>
                </a:solidFill>
              </a:rPr>
              <a:pPr/>
              <a:t>‹#›</a:t>
            </a:fld>
            <a:endParaRPr lang="de-CH" dirty="0">
              <a:solidFill>
                <a:srgbClr val="1E5A9A"/>
              </a:solidFill>
            </a:endParaRPr>
          </a:p>
        </p:txBody>
      </p:sp>
      <p:sp>
        <p:nvSpPr>
          <p:cNvPr id="7" name="Bildplatzhalter 6"/>
          <p:cNvSpPr>
            <a:spLocks noGrp="1"/>
          </p:cNvSpPr>
          <p:nvPr>
            <p:ph type="pic" sz="quarter" idx="14"/>
          </p:nvPr>
        </p:nvSpPr>
        <p:spPr>
          <a:xfrm>
            <a:off x="719667" y="1736724"/>
            <a:ext cx="10746387" cy="4537076"/>
          </a:xfrm>
        </p:spPr>
        <p:txBody>
          <a:bodyPr tIns="900000"/>
          <a:lstStyle>
            <a:lvl1pPr marL="0" indent="0" algn="ctr">
              <a:buNone/>
              <a:defRPr/>
            </a:lvl1pPr>
          </a:lstStyle>
          <a:p>
            <a:endParaRPr lang="de-CH" noProof="0" dirty="0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5" hasCustomPrompt="1"/>
          </p:nvPr>
        </p:nvSpPr>
        <p:spPr>
          <a:xfrm>
            <a:off x="719667" y="908050"/>
            <a:ext cx="10752000" cy="495950"/>
          </a:xfrm>
        </p:spPr>
        <p:txBody>
          <a:bodyPr/>
          <a:lstStyle>
            <a:lvl1pPr marL="0" indent="0">
              <a:buNone/>
              <a:defRPr sz="1800"/>
            </a:lvl1pPr>
          </a:lstStyle>
          <a:p>
            <a:pPr lvl="0"/>
            <a:r>
              <a:rPr lang="de-CH" noProof="0" dirty="0"/>
              <a:t>Textmasterformat bearbeiten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719667" y="404814"/>
            <a:ext cx="10746387" cy="395286"/>
          </a:xfrm>
        </p:spPr>
        <p:txBody>
          <a:bodyPr/>
          <a:lstStyle>
            <a:lvl1pPr>
              <a:defRPr/>
            </a:lvl1pPr>
          </a:lstStyle>
          <a:p>
            <a:r>
              <a:rPr lang="de-CH" noProof="0" dirty="0"/>
              <a:t>Titel durch Klicken hinzufügen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3323181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2">
          <p15:clr>
            <a:srgbClr val="9FCC3B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50863" y="430214"/>
            <a:ext cx="11090275" cy="115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noProof="0"/>
              <a:t>Titelmasterformat durch Klicken bearbeiten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50863" y="1665288"/>
            <a:ext cx="11090275" cy="440431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723900" y="6610821"/>
            <a:ext cx="8160000" cy="143992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7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Cost Reconciliation | Stadler | 03/03/2021</a:t>
            </a:r>
            <a:endParaRPr lang="en-GB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026053" y="6607132"/>
            <a:ext cx="1440000" cy="14400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 b="1">
                <a:solidFill>
                  <a:schemeClr val="bg1"/>
                </a:solidFill>
              </a:defRPr>
            </a:lvl1pPr>
          </a:lstStyle>
          <a:p>
            <a:fld id="{E864D508-2976-42EB-80D4-95D99DF51E08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47070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33363" indent="-233363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47" userDrawn="1">
          <p15:clr>
            <a:srgbClr val="547EBF"/>
          </p15:clr>
        </p15:guide>
        <p15:guide id="2" pos="7333" userDrawn="1">
          <p15:clr>
            <a:srgbClr val="547EBF"/>
          </p15:clr>
        </p15:guide>
        <p15:guide id="3" orient="horz" pos="323" userDrawn="1">
          <p15:clr>
            <a:srgbClr val="547EBF"/>
          </p15:clr>
        </p15:guide>
        <p15:guide id="4" orient="horz" pos="1094" userDrawn="1">
          <p15:clr>
            <a:srgbClr val="547EBF"/>
          </p15:clr>
        </p15:guide>
        <p15:guide id="5" orient="horz" pos="3952" userDrawn="1">
          <p15:clr>
            <a:srgbClr val="547EBF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550864" y="404814"/>
            <a:ext cx="11090274" cy="1170187"/>
          </a:xfrm>
          <a:prstGeom prst="rect">
            <a:avLst/>
          </a:prstGeom>
        </p:spPr>
        <p:txBody>
          <a:bodyPr vert="horz" lIns="0" tIns="18000" rIns="0" bIns="0" rtlCol="0" anchor="t" anchorCtr="0">
            <a:noAutofit/>
          </a:bodyPr>
          <a:lstStyle/>
          <a:p>
            <a:r>
              <a:rPr lang="en-GB" noProof="0"/>
              <a:t>Titelmasterformat durch Klicken bearbeiten</a:t>
            </a:r>
            <a:endParaRPr lang="en-GB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50863" y="1665289"/>
            <a:ext cx="11090275" cy="4608511"/>
          </a:xfrm>
          <a:prstGeom prst="rect">
            <a:avLst/>
          </a:prstGeom>
        </p:spPr>
        <p:txBody>
          <a:bodyPr vert="horz" lIns="0" tIns="10800" rIns="0" bIns="0" rtlCol="0">
            <a:noAutofit/>
          </a:bodyPr>
          <a:lstStyle/>
          <a:p>
            <a:pPr lvl="0"/>
            <a:r>
              <a:rPr lang="en-GB" noProof="0"/>
              <a:t>Textmasterformat bearbeiten</a:t>
            </a:r>
          </a:p>
          <a:p>
            <a:pPr lvl="1"/>
            <a:r>
              <a:rPr lang="en-GB" noProof="0"/>
              <a:t>Zweite Ebene</a:t>
            </a:r>
          </a:p>
          <a:p>
            <a:pPr lvl="2"/>
            <a:r>
              <a:rPr lang="en-GB" noProof="0"/>
              <a:t>Dritte Ebene</a:t>
            </a:r>
          </a:p>
          <a:p>
            <a:pPr lvl="3"/>
            <a:r>
              <a:rPr lang="en-GB" noProof="0"/>
              <a:t>Vierte Ebene</a:t>
            </a:r>
          </a:p>
          <a:p>
            <a:pPr lvl="4"/>
            <a:r>
              <a:rPr lang="en-GB" noProof="0"/>
              <a:t>Fünfte Ebene</a:t>
            </a:r>
            <a:endParaRPr lang="en-GB" noProof="0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550864" y="6607133"/>
            <a:ext cx="9217023" cy="134981"/>
          </a:xfrm>
          <a:prstGeom prst="rect">
            <a:avLst/>
          </a:prstGeom>
        </p:spPr>
        <p:txBody>
          <a:bodyPr vert="horz" lIns="0" tIns="0" rIns="0" bIns="7200" rtlCol="0" anchor="b" anchorCtr="0"/>
          <a:lstStyle>
            <a:lvl1pPr algn="l">
              <a:defRPr sz="750" b="1">
                <a:solidFill>
                  <a:schemeClr val="tx2"/>
                </a:solidFill>
              </a:defRPr>
            </a:lvl1pPr>
          </a:lstStyle>
          <a:p>
            <a:r>
              <a:rPr lang="en-US"/>
              <a:t>Cost Reconciliation | Stadler | 03/03/2021</a:t>
            </a:r>
            <a:endParaRPr lang="en-GB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10848975" y="6607133"/>
            <a:ext cx="792160" cy="134981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000" b="1">
                <a:solidFill>
                  <a:schemeClr val="tx2"/>
                </a:solidFill>
              </a:defRPr>
            </a:lvl1pPr>
          </a:lstStyle>
          <a:p>
            <a:fld id="{E864D508-2976-42EB-80D4-95D99DF51E08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11710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76" r:id="rId5"/>
    <p:sldLayoutId id="2147483666" r:id="rId6"/>
    <p:sldLayoutId id="2147483667" r:id="rId7"/>
    <p:sldLayoutId id="2147483668" r:id="rId8"/>
    <p:sldLayoutId id="2147483675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89" r:id="rId16"/>
    <p:sldLayoutId id="2147483690" r:id="rId17"/>
    <p:sldLayoutId id="2147483692" r:id="rId18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2800" b="1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34950" indent="-2349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Symbol" panose="05050102010706020507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47" userDrawn="1">
          <p15:clr>
            <a:srgbClr val="547EBF"/>
          </p15:clr>
        </p15:guide>
        <p15:guide id="2" pos="7333" userDrawn="1">
          <p15:clr>
            <a:srgbClr val="547EBF"/>
          </p15:clr>
        </p15:guide>
        <p15:guide id="3" orient="horz" pos="1094" userDrawn="1">
          <p15:clr>
            <a:srgbClr val="547EBF"/>
          </p15:clr>
        </p15:guide>
        <p15:guide id="4" orient="horz" pos="3952" userDrawn="1">
          <p15:clr>
            <a:srgbClr val="547EBF"/>
          </p15:clr>
        </p15:guide>
        <p15:guide id="5" orient="horz" pos="1139" userDrawn="1">
          <p15:clr>
            <a:srgbClr val="FBAE40"/>
          </p15:clr>
        </p15:guide>
        <p15:guide id="6" orient="horz" pos="1185" userDrawn="1">
          <p15:clr>
            <a:srgbClr val="FBAE40"/>
          </p15:clr>
        </p15:guide>
        <p15:guide id="7" orient="horz" pos="1230" userDrawn="1">
          <p15:clr>
            <a:srgbClr val="FBAE40"/>
          </p15:clr>
        </p15:guide>
        <p15:guide id="8" orient="horz" pos="1275" userDrawn="1">
          <p15:clr>
            <a:srgbClr val="FBAE40"/>
          </p15:clr>
        </p15:guide>
        <p15:guide id="9" orient="horz" pos="1321" userDrawn="1">
          <p15:clr>
            <a:srgbClr val="FBAE40"/>
          </p15:clr>
        </p15:guide>
        <p15:guide id="10" orient="horz" pos="1366" userDrawn="1">
          <p15:clr>
            <a:srgbClr val="FBAE40"/>
          </p15:clr>
        </p15:guide>
        <p15:guide id="11" orient="horz" pos="1412" userDrawn="1">
          <p15:clr>
            <a:srgbClr val="FBAE40"/>
          </p15:clr>
        </p15:guide>
        <p15:guide id="12" orient="horz" pos="1457" userDrawn="1">
          <p15:clr>
            <a:srgbClr val="FBAE40"/>
          </p15:clr>
        </p15:guide>
        <p15:guide id="13" orient="horz" pos="1502" userDrawn="1">
          <p15:clr>
            <a:srgbClr val="FBAE40"/>
          </p15:clr>
        </p15:guide>
        <p15:guide id="14" orient="horz" pos="1548" userDrawn="1">
          <p15:clr>
            <a:srgbClr val="FBAE40"/>
          </p15:clr>
        </p15:guide>
        <p15:guide id="15" orient="horz" pos="1593" userDrawn="1">
          <p15:clr>
            <a:srgbClr val="FBAE40"/>
          </p15:clr>
        </p15:guide>
        <p15:guide id="16" orient="horz" pos="1638" userDrawn="1">
          <p15:clr>
            <a:srgbClr val="FBAE40"/>
          </p15:clr>
        </p15:guide>
        <p15:guide id="17" orient="horz" pos="1684" userDrawn="1">
          <p15:clr>
            <a:srgbClr val="FBAE40"/>
          </p15:clr>
        </p15:guide>
        <p15:guide id="18" orient="horz" pos="1729" userDrawn="1">
          <p15:clr>
            <a:srgbClr val="FBAE40"/>
          </p15:clr>
        </p15:guide>
        <p15:guide id="19" orient="horz" pos="1774" userDrawn="1">
          <p15:clr>
            <a:srgbClr val="FBAE40"/>
          </p15:clr>
        </p15:guide>
        <p15:guide id="20" orient="horz" pos="1820" userDrawn="1">
          <p15:clr>
            <a:srgbClr val="FBAE40"/>
          </p15:clr>
        </p15:guide>
        <p15:guide id="21" orient="horz" pos="1865" userDrawn="1">
          <p15:clr>
            <a:srgbClr val="FBAE40"/>
          </p15:clr>
        </p15:guide>
        <p15:guide id="22" orient="horz" pos="1911" userDrawn="1">
          <p15:clr>
            <a:srgbClr val="FBAE40"/>
          </p15:clr>
        </p15:guide>
        <p15:guide id="23" orient="horz" pos="1956" userDrawn="1">
          <p15:clr>
            <a:srgbClr val="FBAE40"/>
          </p15:clr>
        </p15:guide>
        <p15:guide id="24" orient="horz" pos="2001" userDrawn="1">
          <p15:clr>
            <a:srgbClr val="FBAE40"/>
          </p15:clr>
        </p15:guide>
        <p15:guide id="25" orient="horz" pos="2047" userDrawn="1">
          <p15:clr>
            <a:srgbClr val="FBAE40"/>
          </p15:clr>
        </p15:guide>
        <p15:guide id="26" orient="horz" pos="2092" userDrawn="1">
          <p15:clr>
            <a:srgbClr val="FBAE40"/>
          </p15:clr>
        </p15:guide>
        <p15:guide id="27" orient="horz" pos="2137" userDrawn="1">
          <p15:clr>
            <a:srgbClr val="FBAE40"/>
          </p15:clr>
        </p15:guide>
        <p15:guide id="28" orient="horz" pos="2183" userDrawn="1">
          <p15:clr>
            <a:srgbClr val="FBAE40"/>
          </p15:clr>
        </p15:guide>
        <p15:guide id="29" orient="horz" pos="2228" userDrawn="1">
          <p15:clr>
            <a:srgbClr val="FBAE40"/>
          </p15:clr>
        </p15:guide>
        <p15:guide id="30" orient="horz" pos="2273" userDrawn="1">
          <p15:clr>
            <a:srgbClr val="FBAE40"/>
          </p15:clr>
        </p15:guide>
        <p15:guide id="31" orient="horz" pos="2319" userDrawn="1">
          <p15:clr>
            <a:srgbClr val="FBAE40"/>
          </p15:clr>
        </p15:guide>
        <p15:guide id="32" orient="horz" pos="2364" userDrawn="1">
          <p15:clr>
            <a:srgbClr val="FBAE40"/>
          </p15:clr>
        </p15:guide>
        <p15:guide id="33" orient="horz" pos="2409" userDrawn="1">
          <p15:clr>
            <a:srgbClr val="FBAE40"/>
          </p15:clr>
        </p15:guide>
        <p15:guide id="34" orient="horz" pos="2455" userDrawn="1">
          <p15:clr>
            <a:srgbClr val="FBAE40"/>
          </p15:clr>
        </p15:guide>
        <p15:guide id="35" orient="horz" pos="2500" userDrawn="1">
          <p15:clr>
            <a:srgbClr val="FBAE40"/>
          </p15:clr>
        </p15:guide>
        <p15:guide id="36" orient="horz" pos="2546" userDrawn="1">
          <p15:clr>
            <a:srgbClr val="FBAE40"/>
          </p15:clr>
        </p15:guide>
        <p15:guide id="37" orient="horz" pos="2591" userDrawn="1">
          <p15:clr>
            <a:srgbClr val="FBAE40"/>
          </p15:clr>
        </p15:guide>
        <p15:guide id="38" orient="horz" pos="2636" userDrawn="1">
          <p15:clr>
            <a:srgbClr val="FBAE40"/>
          </p15:clr>
        </p15:guide>
        <p15:guide id="39" orient="horz" pos="2682" userDrawn="1">
          <p15:clr>
            <a:srgbClr val="FBAE40"/>
          </p15:clr>
        </p15:guide>
        <p15:guide id="40" orient="horz" pos="2727" userDrawn="1">
          <p15:clr>
            <a:srgbClr val="FBAE40"/>
          </p15:clr>
        </p15:guide>
        <p15:guide id="41" orient="horz" pos="2772" userDrawn="1">
          <p15:clr>
            <a:srgbClr val="FBAE40"/>
          </p15:clr>
        </p15:guide>
        <p15:guide id="42" orient="horz" pos="2818" userDrawn="1">
          <p15:clr>
            <a:srgbClr val="FBAE40"/>
          </p15:clr>
        </p15:guide>
        <p15:guide id="43" orient="horz" pos="2863" userDrawn="1">
          <p15:clr>
            <a:srgbClr val="FBAE40"/>
          </p15:clr>
        </p15:guide>
        <p15:guide id="44" orient="horz" pos="2908" userDrawn="1">
          <p15:clr>
            <a:srgbClr val="FBAE40"/>
          </p15:clr>
        </p15:guide>
        <p15:guide id="45" orient="horz" pos="2954" userDrawn="1">
          <p15:clr>
            <a:srgbClr val="FBAE40"/>
          </p15:clr>
        </p15:guide>
        <p15:guide id="46" orient="horz" pos="2999" userDrawn="1">
          <p15:clr>
            <a:srgbClr val="FBAE40"/>
          </p15:clr>
        </p15:guide>
        <p15:guide id="47" orient="horz" pos="3045" userDrawn="1">
          <p15:clr>
            <a:srgbClr val="FBAE40"/>
          </p15:clr>
        </p15:guide>
        <p15:guide id="48" orient="horz" pos="3090" userDrawn="1">
          <p15:clr>
            <a:srgbClr val="FBAE40"/>
          </p15:clr>
        </p15:guide>
        <p15:guide id="49" orient="horz" pos="3135" userDrawn="1">
          <p15:clr>
            <a:srgbClr val="FBAE40"/>
          </p15:clr>
        </p15:guide>
        <p15:guide id="50" orient="horz" pos="3181" userDrawn="1">
          <p15:clr>
            <a:srgbClr val="FBAE40"/>
          </p15:clr>
        </p15:guide>
        <p15:guide id="51" orient="horz" pos="3226" userDrawn="1">
          <p15:clr>
            <a:srgbClr val="FBAE40"/>
          </p15:clr>
        </p15:guide>
        <p15:guide id="52" orient="horz" pos="3271" userDrawn="1">
          <p15:clr>
            <a:srgbClr val="FBAE40"/>
          </p15:clr>
        </p15:guide>
        <p15:guide id="53" orient="horz" pos="3317" userDrawn="1">
          <p15:clr>
            <a:srgbClr val="FBAE40"/>
          </p15:clr>
        </p15:guide>
        <p15:guide id="54" orient="horz" pos="3362" userDrawn="1">
          <p15:clr>
            <a:srgbClr val="FBAE40"/>
          </p15:clr>
        </p15:guide>
        <p15:guide id="55" orient="horz" pos="3407" userDrawn="1">
          <p15:clr>
            <a:srgbClr val="FBAE40"/>
          </p15:clr>
        </p15:guide>
        <p15:guide id="56" orient="horz" pos="3453" userDrawn="1">
          <p15:clr>
            <a:srgbClr val="FBAE40"/>
          </p15:clr>
        </p15:guide>
        <p15:guide id="57" orient="horz" pos="3498" userDrawn="1">
          <p15:clr>
            <a:srgbClr val="FBAE40"/>
          </p15:clr>
        </p15:guide>
        <p15:guide id="58" orient="horz" pos="3543" userDrawn="1">
          <p15:clr>
            <a:srgbClr val="FBAE40"/>
          </p15:clr>
        </p15:guide>
        <p15:guide id="59" orient="horz" pos="3589" userDrawn="1">
          <p15:clr>
            <a:srgbClr val="FBAE40"/>
          </p15:clr>
        </p15:guide>
        <p15:guide id="60" orient="horz" pos="3634" userDrawn="1">
          <p15:clr>
            <a:srgbClr val="FBAE40"/>
          </p15:clr>
        </p15:guide>
        <p15:guide id="61" orient="horz" pos="3680" userDrawn="1">
          <p15:clr>
            <a:srgbClr val="FBAE40"/>
          </p15:clr>
        </p15:guide>
        <p15:guide id="62" orient="horz" pos="3725" userDrawn="1">
          <p15:clr>
            <a:srgbClr val="FBAE40"/>
          </p15:clr>
        </p15:guide>
        <p15:guide id="63" orient="horz" pos="3770" userDrawn="1">
          <p15:clr>
            <a:srgbClr val="FBAE40"/>
          </p15:clr>
        </p15:guide>
        <p15:guide id="64" orient="horz" pos="3816" userDrawn="1">
          <p15:clr>
            <a:srgbClr val="FBAE40"/>
          </p15:clr>
        </p15:guide>
        <p15:guide id="65" orient="horz" pos="3861" userDrawn="1">
          <p15:clr>
            <a:srgbClr val="FBAE40"/>
          </p15:clr>
        </p15:guide>
        <p15:guide id="66" orient="horz" pos="3906" userDrawn="1">
          <p15:clr>
            <a:srgbClr val="FBAE40"/>
          </p15:clr>
        </p15:guide>
        <p15:guide id="67" pos="846" userDrawn="1">
          <p15:clr>
            <a:srgbClr val="FBAE40"/>
          </p15:clr>
        </p15:guide>
        <p15:guide id="68" pos="937" userDrawn="1">
          <p15:clr>
            <a:srgbClr val="FBAE40"/>
          </p15:clr>
        </p15:guide>
        <p15:guide id="69" pos="1436" userDrawn="1">
          <p15:clr>
            <a:srgbClr val="FBAE40"/>
          </p15:clr>
        </p15:guide>
        <p15:guide id="70" pos="1527" userDrawn="1">
          <p15:clr>
            <a:srgbClr val="FBAE40"/>
          </p15:clr>
        </p15:guide>
        <p15:guide id="71" pos="2026" userDrawn="1">
          <p15:clr>
            <a:srgbClr val="FBAE40"/>
          </p15:clr>
        </p15:guide>
        <p15:guide id="72" pos="2116" userDrawn="1">
          <p15:clr>
            <a:srgbClr val="FBAE40"/>
          </p15:clr>
        </p15:guide>
        <p15:guide id="73" pos="2615" userDrawn="1">
          <p15:clr>
            <a:srgbClr val="FBAE40"/>
          </p15:clr>
        </p15:guide>
        <p15:guide id="74" pos="2706" userDrawn="1">
          <p15:clr>
            <a:srgbClr val="FBAE40"/>
          </p15:clr>
        </p15:guide>
        <p15:guide id="75" pos="3205" userDrawn="1">
          <p15:clr>
            <a:srgbClr val="FBAE40"/>
          </p15:clr>
        </p15:guide>
        <p15:guide id="76" pos="3296" userDrawn="1">
          <p15:clr>
            <a:srgbClr val="FBAE40"/>
          </p15:clr>
        </p15:guide>
        <p15:guide id="77" pos="3795" userDrawn="1">
          <p15:clr>
            <a:srgbClr val="FBAE40"/>
          </p15:clr>
        </p15:guide>
        <p15:guide id="78" pos="3885" userDrawn="1">
          <p15:clr>
            <a:srgbClr val="FBAE40"/>
          </p15:clr>
        </p15:guide>
        <p15:guide id="79" pos="4384" userDrawn="1">
          <p15:clr>
            <a:srgbClr val="FBAE40"/>
          </p15:clr>
        </p15:guide>
        <p15:guide id="80" pos="4475" userDrawn="1">
          <p15:clr>
            <a:srgbClr val="FBAE40"/>
          </p15:clr>
        </p15:guide>
        <p15:guide id="81" pos="4974" userDrawn="1">
          <p15:clr>
            <a:srgbClr val="FBAE40"/>
          </p15:clr>
        </p15:guide>
        <p15:guide id="82" pos="5065" userDrawn="1">
          <p15:clr>
            <a:srgbClr val="FBAE40"/>
          </p15:clr>
        </p15:guide>
        <p15:guide id="83" pos="5564" userDrawn="1">
          <p15:clr>
            <a:srgbClr val="FBAE40"/>
          </p15:clr>
        </p15:guide>
        <p15:guide id="84" pos="5654" userDrawn="1">
          <p15:clr>
            <a:srgbClr val="FBAE40"/>
          </p15:clr>
        </p15:guide>
        <p15:guide id="85" pos="6153" userDrawn="1">
          <p15:clr>
            <a:srgbClr val="FBAE40"/>
          </p15:clr>
        </p15:guide>
        <p15:guide id="86" pos="6244" userDrawn="1">
          <p15:clr>
            <a:srgbClr val="FBAE40"/>
          </p15:clr>
        </p15:guide>
        <p15:guide id="87" pos="6743" userDrawn="1">
          <p15:clr>
            <a:srgbClr val="FBAE40"/>
          </p15:clr>
        </p15:guide>
        <p15:guide id="88" pos="6834" userDrawn="1">
          <p15:clr>
            <a:srgbClr val="FBAE40"/>
          </p15:clr>
        </p15:guide>
        <p15:guide id="89" orient="horz" pos="323" userDrawn="1">
          <p15:clr>
            <a:srgbClr val="547EBF"/>
          </p15:clr>
        </p15:guide>
        <p15:guide id="90" orient="horz" pos="255" userDrawn="1">
          <p15:clr>
            <a:srgbClr val="9FCC3B"/>
          </p15:clr>
        </p15:guide>
        <p15:guide id="91" orient="horz" pos="1049" userDrawn="1">
          <p15:clr>
            <a:srgbClr val="9FCC3B"/>
          </p15:clr>
        </p15:guide>
        <p15:guide id="92" orient="horz" pos="504" userDrawn="1">
          <p15:clr>
            <a:srgbClr val="9FCC3B"/>
          </p15:clr>
        </p15:guide>
        <p15:guide id="94" orient="horz" pos="4247" userDrawn="1">
          <p15:clr>
            <a:srgbClr val="9FCC3B"/>
          </p15:clr>
        </p15:guide>
        <p15:guide id="95" orient="horz" pos="4224" userDrawn="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8.jp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400" dirty="0"/>
              <a:t>Updated LCC Rail Vehicle, Alignment and Cost Comparisons</a:t>
            </a:r>
            <a:endParaRPr lang="en-GB" sz="2400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550863" y="5184000"/>
            <a:ext cx="11183937" cy="396000"/>
          </a:xfrm>
        </p:spPr>
        <p:txBody>
          <a:bodyPr/>
          <a:lstStyle/>
          <a:p>
            <a:r>
              <a:rPr lang="en-GB" sz="2000" dirty="0"/>
              <a:t>Transit Team – </a:t>
            </a:r>
            <a:r>
              <a:rPr lang="en-GB" sz="2000" dirty="0" err="1"/>
              <a:t>Stadler</a:t>
            </a:r>
            <a:r>
              <a:rPr lang="en-GB" sz="2000" dirty="0"/>
              <a:t> Rail I Jacobs Engineering I Stacy </a:t>
            </a:r>
            <a:r>
              <a:rPr lang="en-GB" sz="2000" dirty="0" err="1"/>
              <a:t>Witbeck</a:t>
            </a:r>
            <a:r>
              <a:rPr lang="en-GB" sz="2000" dirty="0"/>
              <a:t> 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03/31/21</a:t>
            </a:r>
          </a:p>
        </p:txBody>
      </p:sp>
      <p:pic>
        <p:nvPicPr>
          <p:cNvPr id="8" name="Bildplatzhalter 7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7" b="-36"/>
          <a:stretch/>
        </p:blipFill>
        <p:spPr>
          <a:xfrm>
            <a:off x="-9395" y="-135396"/>
            <a:ext cx="12201395" cy="4680520"/>
          </a:xfrm>
        </p:spPr>
      </p:pic>
      <p:sp>
        <p:nvSpPr>
          <p:cNvPr id="11" name="Titel 2"/>
          <p:cNvSpPr>
            <a:spLocks noGrp="1"/>
          </p:cNvSpPr>
          <p:nvPr/>
        </p:nvSpPr>
        <p:spPr>
          <a:xfrm>
            <a:off x="504032" y="3042000"/>
            <a:ext cx="11090274" cy="396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6523134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Stadler US | Rail Alternative LCC | 2021</a:t>
            </a:r>
            <a:endParaRPr lang="de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/>
              <a:t>10</a:t>
            </a:fld>
            <a:endParaRPr lang="de-CH"/>
          </a:p>
        </p:txBody>
      </p:sp>
      <p:sp>
        <p:nvSpPr>
          <p:cNvPr id="34" name="Text Placeholder 33"/>
          <p:cNvSpPr>
            <a:spLocks noGrp="1"/>
          </p:cNvSpPr>
          <p:nvPr>
            <p:ph sz="quarter" idx="13"/>
          </p:nvPr>
        </p:nvSpPr>
        <p:spPr>
          <a:xfrm>
            <a:off x="6096000" y="1511296"/>
            <a:ext cx="5370052" cy="4608512"/>
          </a:xfrm>
          <a:solidFill>
            <a:schemeClr val="bg1"/>
          </a:solidFill>
        </p:spPr>
        <p:txBody>
          <a:bodyPr vert="horz" lIns="182880" tIns="45720" rIns="91440" bIns="45720" rtlCol="0">
            <a:normAutofit/>
          </a:bodyPr>
          <a:lstStyle/>
          <a:p>
            <a:pPr marL="0" indent="0">
              <a:spcAft>
                <a:spcPts val="300"/>
              </a:spcAft>
              <a:buNone/>
            </a:pPr>
            <a:r>
              <a:rPr lang="en-US" sz="1600" b="1" dirty="0"/>
              <a:t>South Side</a:t>
            </a:r>
          </a:p>
          <a:p>
            <a:endParaRPr lang="en-US" sz="1600" dirty="0"/>
          </a:p>
          <a:p>
            <a:r>
              <a:rPr lang="en-US" sz="1600" dirty="0"/>
              <a:t>Quicker travel time with improved track characteristics</a:t>
            </a:r>
          </a:p>
          <a:p>
            <a:r>
              <a:rPr lang="en-US" sz="1600" dirty="0"/>
              <a:t>No electrification in sensitive areas</a:t>
            </a:r>
          </a:p>
          <a:p>
            <a:r>
              <a:rPr lang="en-US" sz="1600" dirty="0"/>
              <a:t>Avoids most/all avalanche paths</a:t>
            </a:r>
          </a:p>
          <a:p>
            <a:r>
              <a:rPr lang="en-US" sz="1600" dirty="0"/>
              <a:t>Few/No snow sheds required </a:t>
            </a:r>
          </a:p>
          <a:p>
            <a:r>
              <a:rPr lang="en-US" sz="1600" dirty="0"/>
              <a:t>Can operate when road is closed</a:t>
            </a:r>
          </a:p>
          <a:p>
            <a:r>
              <a:rPr lang="en-US" sz="1600" dirty="0"/>
              <a:t>Whistle Stops are proposed</a:t>
            </a:r>
          </a:p>
          <a:p>
            <a:endParaRPr lang="en-US" sz="1600" dirty="0"/>
          </a:p>
          <a:p>
            <a:pPr marL="0" indent="0">
              <a:spcAft>
                <a:spcPts val="300"/>
              </a:spcAft>
              <a:buNone/>
            </a:pPr>
            <a:endParaRPr lang="en-US" sz="1600" dirty="0">
              <a:solidFill>
                <a:schemeClr val="bg1"/>
              </a:solidFill>
            </a:endParaRPr>
          </a:p>
          <a:p>
            <a:pPr marL="0" indent="0">
              <a:spcAft>
                <a:spcPts val="300"/>
              </a:spcAft>
              <a:buNone/>
            </a:pP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Operations Characteristics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Comparison North and South Side</a:t>
            </a:r>
          </a:p>
        </p:txBody>
      </p:sp>
      <p:sp>
        <p:nvSpPr>
          <p:cNvPr id="36" name="Text Placeholder 33"/>
          <p:cNvSpPr txBox="1">
            <a:spLocks/>
          </p:cNvSpPr>
          <p:nvPr/>
        </p:nvSpPr>
        <p:spPr>
          <a:xfrm>
            <a:off x="550864" y="1507189"/>
            <a:ext cx="5545136" cy="4869800"/>
          </a:xfrm>
          <a:prstGeom prst="rect">
            <a:avLst/>
          </a:prstGeom>
        </p:spPr>
        <p:txBody>
          <a:bodyPr vert="horz" lIns="0" tIns="10800" rIns="0" bIns="0" rtlCol="0">
            <a:noAutofit/>
          </a:bodyPr>
          <a:lstStyle>
            <a:lvl1pPr marL="234950" indent="-234950" algn="l" defTabSz="914400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Symbol" panose="05050102010706020507" pitchFamily="18" charset="2"/>
              <a:buChar char="-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b="1" dirty="0"/>
              <a:t>Either Side</a:t>
            </a:r>
          </a:p>
          <a:p>
            <a:pPr marL="0" indent="0">
              <a:buNone/>
            </a:pPr>
            <a:endParaRPr lang="en-US" sz="1600" b="1" dirty="0"/>
          </a:p>
          <a:p>
            <a:r>
              <a:rPr lang="en-US" sz="1600" dirty="0"/>
              <a:t>Cog Rail Technology 50% of the line</a:t>
            </a:r>
          </a:p>
          <a:p>
            <a:r>
              <a:rPr lang="en-US" sz="1600" dirty="0"/>
              <a:t>Sized and budgeted to accommodate 1000 passengers per hour with 3 car trains at 15 minute headways</a:t>
            </a:r>
          </a:p>
          <a:p>
            <a:r>
              <a:rPr lang="en-US" sz="1600" dirty="0"/>
              <a:t>Capacity can be increased by one additional passing siding, more frequency &amp; running 2-3 car trains  </a:t>
            </a:r>
          </a:p>
          <a:p>
            <a:r>
              <a:rPr lang="en-US" sz="1600" dirty="0"/>
              <a:t>Capacity for 3,000- 5,000 passengers per hour with 2-3 car trains at 10 minute headways</a:t>
            </a:r>
          </a:p>
          <a:p>
            <a:r>
              <a:rPr lang="en-US" sz="1600" dirty="0"/>
              <a:t>Speeds. 55-20 mph. Assumed average speed of 30 mph     </a:t>
            </a:r>
          </a:p>
          <a:p>
            <a:r>
              <a:rPr lang="en-US" sz="1600" dirty="0"/>
              <a:t>Travel time </a:t>
            </a:r>
            <a:r>
              <a:rPr lang="en-US" sz="1600" dirty="0" err="1"/>
              <a:t>LaCaille</a:t>
            </a:r>
            <a:r>
              <a:rPr lang="en-US" sz="1600" dirty="0"/>
              <a:t> to Snowbird (19min.) to Alta (25min.)</a:t>
            </a:r>
          </a:p>
          <a:p>
            <a:r>
              <a:rPr lang="en-US" sz="1600" dirty="0"/>
              <a:t>Ability to extend into valley and run on TRAX lines</a:t>
            </a:r>
          </a:p>
          <a:p>
            <a:r>
              <a:rPr lang="en-US" sz="1600" dirty="0"/>
              <a:t>Snow removal is accommodated</a:t>
            </a:r>
          </a:p>
          <a:p>
            <a:endParaRPr lang="en-US" sz="1600" dirty="0"/>
          </a:p>
          <a:p>
            <a:endParaRPr lang="en-US" sz="1600" dirty="0"/>
          </a:p>
          <a:p>
            <a:pPr lvl="1"/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368228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Stadler US | Rail Alternative LCC | 2021</a:t>
            </a:r>
            <a:endParaRPr lang="de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/>
              <a:t>11</a:t>
            </a:fld>
            <a:endParaRPr lang="de-C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722440F-BA55-7949-B4B3-6C328FDEC8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Comparison North and South Side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82FB62A-08F6-0D41-B4E1-AC6B4D7FCF2A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3678764620"/>
              </p:ext>
            </p:extLst>
          </p:nvPr>
        </p:nvGraphicFramePr>
        <p:xfrm>
          <a:off x="720000" y="1036400"/>
          <a:ext cx="10746053" cy="55495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3600">
                  <a:extLst>
                    <a:ext uri="{9D8B030D-6E8A-4147-A177-3AD203B41FA5}">
                      <a16:colId xmlns:a16="http://schemas.microsoft.com/office/drawing/2014/main" val="569397449"/>
                    </a:ext>
                  </a:extLst>
                </a:gridCol>
                <a:gridCol w="4800600">
                  <a:extLst>
                    <a:ext uri="{9D8B030D-6E8A-4147-A177-3AD203B41FA5}">
                      <a16:colId xmlns:a16="http://schemas.microsoft.com/office/drawing/2014/main" val="3440799489"/>
                    </a:ext>
                  </a:extLst>
                </a:gridCol>
                <a:gridCol w="4531853">
                  <a:extLst>
                    <a:ext uri="{9D8B030D-6E8A-4147-A177-3AD203B41FA5}">
                      <a16:colId xmlns:a16="http://schemas.microsoft.com/office/drawing/2014/main" val="3748140075"/>
                    </a:ext>
                  </a:extLst>
                </a:gridCol>
              </a:tblGrid>
              <a:tr h="27356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70126" marR="70126" marT="34290" marB="3429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Pros</a:t>
                      </a:r>
                    </a:p>
                  </a:txBody>
                  <a:tcPr marL="70126" marR="70126" marT="34290" marB="34290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Cons / Issues</a:t>
                      </a:r>
                    </a:p>
                  </a:txBody>
                  <a:tcPr marL="70126" marR="70126" marT="34290" marB="3429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1923118"/>
                  </a:ext>
                </a:extLst>
              </a:tr>
              <a:tr h="3285256">
                <a:tc>
                  <a:txBody>
                    <a:bodyPr/>
                    <a:lstStyle/>
                    <a:p>
                      <a:r>
                        <a:rPr lang="en-US" sz="1400" dirty="0"/>
                        <a:t>Rail </a:t>
                      </a:r>
                    </a:p>
                    <a:p>
                      <a:r>
                        <a:rPr lang="en-US" sz="1400" dirty="0"/>
                        <a:t>Overall</a:t>
                      </a:r>
                    </a:p>
                  </a:txBody>
                  <a:tcPr marL="70126" marR="70126" marT="34290" marB="34290">
                    <a:solidFill>
                      <a:schemeClr val="bg2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Highest Ride Quality &amp; Safety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Year Round Public Use/ ADA Accessible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Quickest travel time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Best schedule reliability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Trains can be adjusted for demand (scalable)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 Demand or Whistle stops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Accommodates skis, bikes, luggage, 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etc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Best Life Cycle Costs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Lowest Operating Costs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Highest Ridership volume &amp; capacity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High 3P (</a:t>
                      </a:r>
                      <a:r>
                        <a:rPr lang="en-US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local,state,federal,private</a:t>
                      </a: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) $$ potential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People Centric Solution/Management Tool</a:t>
                      </a:r>
                    </a:p>
                    <a:p>
                      <a:pPr marL="234950" marR="0" lvl="0" indent="-234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Air Quality, Water, Energy, Noise, Congestion Relief</a:t>
                      </a:r>
                    </a:p>
                    <a:p>
                      <a:pPr marL="234950" marR="0" lvl="0" indent="-234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Connectivity to Valley Transit (TRAX &amp; Frontrunner)</a:t>
                      </a:r>
                    </a:p>
                  </a:txBody>
                  <a:tcPr marL="70126" marR="70126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Capital Investment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At grade crossings </a:t>
                      </a:r>
                    </a:p>
                    <a:p>
                      <a:pPr marL="234950" marR="0" lvl="0" indent="-234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Small shop required (until connected to TRAX)</a:t>
                      </a:r>
                    </a:p>
                  </a:txBody>
                  <a:tcPr marL="70126" marR="70126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770517"/>
                  </a:ext>
                </a:extLst>
              </a:tr>
              <a:tr h="750743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North Side</a:t>
                      </a:r>
                    </a:p>
                  </a:txBody>
                  <a:tcPr marL="70126" marR="70126" marT="34290" marB="34290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Within existing transportation footprint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Limited catenary required (avoid avalanche paths)</a:t>
                      </a:r>
                    </a:p>
                  </a:txBody>
                  <a:tcPr marL="70126" marR="70126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Snow sheds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Next to Autos</a:t>
                      </a:r>
                    </a:p>
                  </a:txBody>
                  <a:tcPr marL="70126" marR="70126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0119145"/>
                  </a:ext>
                </a:extLst>
              </a:tr>
              <a:tr h="1131034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South Side</a:t>
                      </a:r>
                    </a:p>
                  </a:txBody>
                  <a:tcPr marL="70126" marR="70126" marT="34290" marB="34290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Separate from auto corridor (Emergency Exit)</a:t>
                      </a:r>
                    </a:p>
                    <a:p>
                      <a:pPr marL="234950" marR="0" lvl="0" indent="-234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Minimal Visual Impact</a:t>
                      </a:r>
                    </a:p>
                    <a:p>
                      <a:pPr marL="234950" marR="0" lvl="0" indent="-2349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50"/>
                        </a:spcBef>
                        <a:spcAft>
                          <a:spcPts val="0"/>
                        </a:spcAft>
                        <a:buClrTx/>
                        <a:buSzTx/>
                        <a:buFont typeface="Symbol" panose="05050102010706020507" pitchFamily="18" charset="2"/>
                        <a:buChar char="-"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Least Long term environmental impact</a:t>
                      </a:r>
                    </a:p>
                  </a:txBody>
                  <a:tcPr marL="70126" marR="70126" marT="34290" marB="3429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New Alignment on upper half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 Stream crossings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de-CH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Forest</a:t>
                      </a:r>
                      <a:r>
                        <a:rPr lang="de-CH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Service </a:t>
                      </a:r>
                      <a:r>
                        <a:rPr lang="de-CH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Coordination</a:t>
                      </a:r>
                      <a:r>
                        <a:rPr lang="de-CH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234950" indent="-234950" algn="l" defTabSz="914400" rtl="0" eaLnBrk="1" latinLnBrk="0" hangingPunct="1">
                        <a:spcBef>
                          <a:spcPts val="150"/>
                        </a:spcBef>
                        <a:buFont typeface="Symbol" panose="05050102010706020507" pitchFamily="18" charset="2"/>
                        <a:buChar char="-"/>
                      </a:pPr>
                      <a:r>
                        <a:rPr lang="de-CH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Wilderness</a:t>
                      </a:r>
                      <a:r>
                        <a:rPr lang="de-CH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CH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Boundary</a:t>
                      </a:r>
                      <a:r>
                        <a:rPr lang="de-CH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CH" sz="14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Issue</a:t>
                      </a:r>
                      <a:endParaRPr lang="de-CH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0126" marR="70126" marT="34290" marB="3429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5082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2342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42F767C-1E97-CC42-A74D-3DC958C06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b"/>
            <a:r>
              <a:rPr lang="en-US" dirty="0"/>
              <a:t>Mountain Transit Cost Comparison - COG Rail</a:t>
            </a:r>
            <a:endParaRPr lang="en-US" b="0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F7C3EDD-4260-6843-8915-83C4A06CDE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5688513"/>
              </p:ext>
            </p:extLst>
          </p:nvPr>
        </p:nvGraphicFramePr>
        <p:xfrm>
          <a:off x="550862" y="1828800"/>
          <a:ext cx="11090276" cy="258992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563938">
                  <a:extLst>
                    <a:ext uri="{9D8B030D-6E8A-4147-A177-3AD203B41FA5}">
                      <a16:colId xmlns:a16="http://schemas.microsoft.com/office/drawing/2014/main" val="72058331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3344993093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val="1556023942"/>
                    </a:ext>
                  </a:extLst>
                </a:gridCol>
                <a:gridCol w="2133600">
                  <a:extLst>
                    <a:ext uri="{9D8B030D-6E8A-4147-A177-3AD203B41FA5}">
                      <a16:colId xmlns:a16="http://schemas.microsoft.com/office/drawing/2014/main" val="3459190689"/>
                    </a:ext>
                  </a:extLst>
                </a:gridCol>
                <a:gridCol w="1506538">
                  <a:extLst>
                    <a:ext uri="{9D8B030D-6E8A-4147-A177-3AD203B41FA5}">
                      <a16:colId xmlns:a16="http://schemas.microsoft.com/office/drawing/2014/main" val="3079645352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algn="l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Northside</a:t>
                      </a:r>
                    </a:p>
                    <a:p>
                      <a:pPr algn="l" fontAlgn="b"/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5761" marT="576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Southside </a:t>
                      </a:r>
                    </a:p>
                    <a:p>
                      <a:pPr algn="l" fontAlgn="b"/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w/o </a:t>
                      </a:r>
                      <a:r>
                        <a:rPr lang="en-US" sz="1400" b="1" u="none" strike="noStrike" dirty="0" err="1">
                          <a:solidFill>
                            <a:schemeClr val="bg1"/>
                          </a:solidFill>
                          <a:effectLst/>
                        </a:rPr>
                        <a:t>showsheds</a:t>
                      </a:r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, w whistle stops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5761" marT="576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Southside and Valley Alignment</a:t>
                      </a:r>
                    </a:p>
                  </a:txBody>
                  <a:tcPr marL="45720" marR="5761" marT="576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UDOT, Northside</a:t>
                      </a:r>
                    </a:p>
                    <a:p>
                      <a:pPr algn="l" fontAlgn="b"/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720" marR="5761" marT="576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218693"/>
                  </a:ext>
                </a:extLst>
              </a:tr>
              <a:tr h="527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Direct COG Costs (La </a:t>
                      </a:r>
                      <a:r>
                        <a:rPr lang="en-US" sz="1400" u="none" strike="noStrike" dirty="0" err="1">
                          <a:effectLst/>
                        </a:rPr>
                        <a:t>Caille</a:t>
                      </a:r>
                      <a:r>
                        <a:rPr lang="en-US" sz="1400" u="none" strike="noStrike" dirty="0">
                          <a:effectLst/>
                        </a:rPr>
                        <a:t> to Alta)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  592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453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453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</a:t>
                      </a:r>
                      <a:r>
                        <a:rPr lang="en-US" sz="1400" u="none" strike="noStrike" baseline="0" dirty="0">
                          <a:effectLst/>
                        </a:rPr>
                        <a:t> </a:t>
                      </a:r>
                      <a:r>
                        <a:rPr lang="en-US" sz="1400" u="none" strike="noStrike" dirty="0">
                          <a:effectLst/>
                        </a:rPr>
                        <a:t>933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4708204"/>
                  </a:ext>
                </a:extLst>
              </a:tr>
              <a:tr h="527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Other UDOT Proposed Costs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  161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161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    5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</a:t>
                      </a:r>
                      <a:r>
                        <a:rPr lang="en-US" sz="1400" u="none" strike="noStrike" baseline="0" dirty="0">
                          <a:effectLst/>
                        </a:rPr>
                        <a:t> </a:t>
                      </a:r>
                      <a:r>
                        <a:rPr lang="en-US" sz="1400" u="none" strike="noStrike" dirty="0">
                          <a:effectLst/>
                        </a:rPr>
                        <a:t>161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0317388"/>
                  </a:ext>
                </a:extLst>
              </a:tr>
              <a:tr h="52792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u="none" strike="noStrike" dirty="0">
                          <a:effectLst/>
                        </a:rPr>
                        <a:t>Valley TRAX Connection (9400 S alignment)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400" dirty="0"/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u="none" strike="noStrike" dirty="0">
                          <a:effectLst/>
                        </a:rPr>
                        <a:t> $     487 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565920"/>
                  </a:ext>
                </a:extLst>
              </a:tr>
              <a:tr h="57367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u="none" strike="noStrike" dirty="0">
                          <a:effectLst/>
                        </a:rPr>
                        <a:t>Total Costs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 $       753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 $     614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r" fontAlgn="b"/>
                      <a:r>
                        <a:rPr lang="en-US" sz="1400" b="1" u="none" strike="noStrike" dirty="0">
                          <a:effectLst/>
                        </a:rPr>
                        <a:t>$     945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400" b="1" u="none" strike="noStrike" dirty="0">
                          <a:effectLst/>
                        </a:rPr>
                        <a:t> $  1,094 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761" marR="5761" marT="5761" marB="0"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2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2479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69605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343997" y="3505200"/>
            <a:ext cx="17032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cs typeface="Raleway"/>
              </a:rPr>
              <a:t>$180 – 240M</a:t>
            </a: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10848975" y="6607133"/>
            <a:ext cx="792160" cy="134981"/>
          </a:xfrm>
        </p:spPr>
        <p:txBody>
          <a:bodyPr/>
          <a:lstStyle/>
          <a:p>
            <a:fld id="{D60D1EDE-7116-2443-9BDD-368CE5B37660}" type="slidenum">
              <a:rPr lang="en-US" sz="900" smtClean="0"/>
              <a:t>13</a:t>
            </a:fld>
            <a:endParaRPr lang="en-US" sz="9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550864" y="762000"/>
            <a:ext cx="11090271" cy="415100"/>
          </a:xfrm>
        </p:spPr>
        <p:txBody>
          <a:bodyPr/>
          <a:lstStyle/>
          <a:p>
            <a:r>
              <a:rPr lang="en-US" dirty="0"/>
              <a:t>differences between </a:t>
            </a:r>
            <a:r>
              <a:rPr lang="en-US" dirty="0" err="1"/>
              <a:t>udot</a:t>
            </a:r>
            <a:r>
              <a:rPr lang="en-US" dirty="0"/>
              <a:t> and transit team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0864" y="368660"/>
            <a:ext cx="11090274" cy="395286"/>
          </a:xfrm>
        </p:spPr>
        <p:txBody>
          <a:bodyPr/>
          <a:lstStyle/>
          <a:p>
            <a:r>
              <a:rPr lang="en-US" dirty="0"/>
              <a:t>Cost Drivers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802075" y="3507771"/>
            <a:ext cx="244632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cs typeface="Raleway"/>
              </a:rPr>
              <a:t>$51 – </a:t>
            </a:r>
            <a:br>
              <a:rPr lang="en-US" sz="2800" b="1" dirty="0">
                <a:cs typeface="Raleway"/>
              </a:rPr>
            </a:br>
            <a:r>
              <a:rPr lang="en-US" sz="2800" b="1" dirty="0">
                <a:cs typeface="Raleway"/>
              </a:rPr>
              <a:t>58M</a:t>
            </a:r>
          </a:p>
          <a:p>
            <a:pPr algn="ctr"/>
            <a:endParaRPr lang="en-US" sz="2800" b="1" dirty="0">
              <a:cs typeface="Raleway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4340681" y="4551481"/>
            <a:ext cx="1369115" cy="0"/>
          </a:xfrm>
          <a:prstGeom prst="line">
            <a:avLst/>
          </a:prstGeom>
          <a:ln w="1905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TextBox 58"/>
          <p:cNvSpPr txBox="1"/>
          <p:nvPr/>
        </p:nvSpPr>
        <p:spPr>
          <a:xfrm>
            <a:off x="3726718" y="2591451"/>
            <a:ext cx="2446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</a:schemeClr>
                </a:solidFill>
                <a:cs typeface="Raleway"/>
              </a:rPr>
              <a:t>UTAH OPEN </a:t>
            </a:r>
          </a:p>
          <a:p>
            <a:pPr algn="ctr"/>
            <a:r>
              <a:rPr lang="en-US" b="1" dirty="0">
                <a:solidFill>
                  <a:schemeClr val="tx1">
                    <a:lumMod val="75000"/>
                  </a:schemeClr>
                </a:solidFill>
                <a:cs typeface="Raleway"/>
              </a:rPr>
              <a:t>LANDS</a:t>
            </a:r>
          </a:p>
        </p:txBody>
      </p:sp>
      <p:cxnSp>
        <p:nvCxnSpPr>
          <p:cNvPr id="65" name="Straight Connector 64"/>
          <p:cNvCxnSpPr/>
          <p:nvPr/>
        </p:nvCxnSpPr>
        <p:spPr>
          <a:xfrm flipH="1">
            <a:off x="4340681" y="3276600"/>
            <a:ext cx="1369115" cy="0"/>
          </a:xfrm>
          <a:prstGeom prst="line">
            <a:avLst/>
          </a:prstGeom>
          <a:ln w="19050" cmpd="sng">
            <a:solidFill>
              <a:schemeClr val="accent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560649" y="4572000"/>
            <a:ext cx="1369115" cy="0"/>
          </a:xfrm>
          <a:prstGeom prst="line">
            <a:avLst/>
          </a:prstGeom>
          <a:ln w="190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50238" y="2591451"/>
            <a:ext cx="244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</a:schemeClr>
                </a:solidFill>
                <a:cs typeface="Raleway"/>
              </a:rPr>
              <a:t>SNOW SHEDS</a:t>
            </a:r>
          </a:p>
        </p:txBody>
      </p:sp>
      <p:cxnSp>
        <p:nvCxnSpPr>
          <p:cNvPr id="63" name="Straight Connector 62"/>
          <p:cNvCxnSpPr/>
          <p:nvPr/>
        </p:nvCxnSpPr>
        <p:spPr>
          <a:xfrm flipH="1">
            <a:off x="560649" y="3276600"/>
            <a:ext cx="1369115" cy="0"/>
          </a:xfrm>
          <a:prstGeom prst="line">
            <a:avLst/>
          </a:prstGeom>
          <a:ln w="190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5562600" y="3507217"/>
            <a:ext cx="27422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cs typeface="Raleway"/>
              </a:rPr>
              <a:t>$21M</a:t>
            </a:r>
          </a:p>
        </p:txBody>
      </p:sp>
      <p:cxnSp>
        <p:nvCxnSpPr>
          <p:cNvPr id="74" name="Straight Connector 73"/>
          <p:cNvCxnSpPr/>
          <p:nvPr/>
        </p:nvCxnSpPr>
        <p:spPr>
          <a:xfrm flipH="1">
            <a:off x="6249151" y="4551481"/>
            <a:ext cx="1369115" cy="0"/>
          </a:xfrm>
          <a:prstGeom prst="line">
            <a:avLst/>
          </a:prstGeom>
          <a:ln w="19050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5710546" y="2591451"/>
            <a:ext cx="2446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</a:schemeClr>
                </a:solidFill>
                <a:cs typeface="Raleway"/>
              </a:rPr>
              <a:t>MAINTENANCE FACILITY</a:t>
            </a:r>
          </a:p>
        </p:txBody>
      </p:sp>
      <p:cxnSp>
        <p:nvCxnSpPr>
          <p:cNvPr id="70" name="Straight Connector 69"/>
          <p:cNvCxnSpPr/>
          <p:nvPr/>
        </p:nvCxnSpPr>
        <p:spPr>
          <a:xfrm flipH="1">
            <a:off x="6249151" y="3276600"/>
            <a:ext cx="1369115" cy="0"/>
          </a:xfrm>
          <a:prstGeom prst="line">
            <a:avLst/>
          </a:prstGeom>
          <a:ln w="19050" cmpd="sng">
            <a:solidFill>
              <a:schemeClr val="accent4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676400" y="3505200"/>
            <a:ext cx="2817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cs typeface="Raleway"/>
              </a:rPr>
              <a:t>$2 – </a:t>
            </a:r>
            <a:br>
              <a:rPr lang="en-US" sz="2800" b="1" dirty="0">
                <a:cs typeface="Raleway"/>
              </a:rPr>
            </a:br>
            <a:r>
              <a:rPr lang="en-US" sz="2800" b="1" dirty="0">
                <a:cs typeface="Raleway"/>
              </a:rPr>
              <a:t>20M </a:t>
            </a:r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2400413" y="4551481"/>
            <a:ext cx="1369115" cy="0"/>
          </a:xfrm>
          <a:prstGeom prst="line">
            <a:avLst/>
          </a:prstGeom>
          <a:ln w="1905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1825897" y="2591451"/>
            <a:ext cx="24463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</a:schemeClr>
                </a:solidFill>
                <a:cs typeface="Raleway"/>
              </a:rPr>
              <a:t>HIGHWAY </a:t>
            </a:r>
          </a:p>
          <a:p>
            <a:pPr algn="ctr"/>
            <a:r>
              <a:rPr lang="en-US" b="1" dirty="0">
                <a:solidFill>
                  <a:schemeClr val="tx1">
                    <a:lumMod val="75000"/>
                  </a:schemeClr>
                </a:solidFill>
                <a:cs typeface="Raleway"/>
              </a:rPr>
              <a:t>COSTS</a:t>
            </a:r>
          </a:p>
        </p:txBody>
      </p:sp>
      <p:cxnSp>
        <p:nvCxnSpPr>
          <p:cNvPr id="64" name="Straight Connector 63"/>
          <p:cNvCxnSpPr/>
          <p:nvPr/>
        </p:nvCxnSpPr>
        <p:spPr>
          <a:xfrm flipH="1">
            <a:off x="2400413" y="3276600"/>
            <a:ext cx="1369115" cy="0"/>
          </a:xfrm>
          <a:prstGeom prst="line">
            <a:avLst/>
          </a:prstGeom>
          <a:ln w="1905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467600" y="3505200"/>
            <a:ext cx="28171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cs typeface="Raleway"/>
              </a:rPr>
              <a:t>$60 – </a:t>
            </a:r>
            <a:br>
              <a:rPr lang="en-US" sz="2800" b="1" dirty="0">
                <a:cs typeface="Raleway"/>
              </a:rPr>
            </a:br>
            <a:r>
              <a:rPr lang="en-US" sz="2800" b="1" dirty="0">
                <a:cs typeface="Raleway"/>
              </a:rPr>
              <a:t>70M </a:t>
            </a:r>
          </a:p>
        </p:txBody>
      </p:sp>
      <p:cxnSp>
        <p:nvCxnSpPr>
          <p:cNvPr id="35" name="Straight Connector 34"/>
          <p:cNvCxnSpPr/>
          <p:nvPr/>
        </p:nvCxnSpPr>
        <p:spPr>
          <a:xfrm flipH="1">
            <a:off x="8191613" y="4551481"/>
            <a:ext cx="1369115" cy="0"/>
          </a:xfrm>
          <a:prstGeom prst="line">
            <a:avLst/>
          </a:prstGeom>
          <a:ln w="1905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7617097" y="2591451"/>
            <a:ext cx="244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</a:schemeClr>
                </a:solidFill>
                <a:cs typeface="Raleway"/>
              </a:rPr>
              <a:t>PM / DESIGN </a:t>
            </a:r>
          </a:p>
        </p:txBody>
      </p:sp>
      <p:cxnSp>
        <p:nvCxnSpPr>
          <p:cNvPr id="38" name="Straight Connector 37"/>
          <p:cNvCxnSpPr/>
          <p:nvPr/>
        </p:nvCxnSpPr>
        <p:spPr>
          <a:xfrm flipH="1">
            <a:off x="8191613" y="3276600"/>
            <a:ext cx="1369115" cy="0"/>
          </a:xfrm>
          <a:prstGeom prst="line">
            <a:avLst/>
          </a:prstGeom>
          <a:ln w="19050" cmpd="sng">
            <a:solidFill>
              <a:schemeClr val="accent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10179886" y="4572000"/>
            <a:ext cx="1369115" cy="0"/>
          </a:xfrm>
          <a:prstGeom prst="line">
            <a:avLst/>
          </a:prstGeom>
          <a:ln w="190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9669475" y="2591451"/>
            <a:ext cx="2446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75000"/>
                  </a:schemeClr>
                </a:solidFill>
                <a:cs typeface="Raleway"/>
              </a:rPr>
              <a:t>OTHER</a:t>
            </a:r>
          </a:p>
        </p:txBody>
      </p:sp>
      <p:cxnSp>
        <p:nvCxnSpPr>
          <p:cNvPr id="42" name="Straight Connector 41"/>
          <p:cNvCxnSpPr/>
          <p:nvPr/>
        </p:nvCxnSpPr>
        <p:spPr>
          <a:xfrm flipH="1">
            <a:off x="10179886" y="3276600"/>
            <a:ext cx="1369115" cy="0"/>
          </a:xfrm>
          <a:prstGeom prst="line">
            <a:avLst/>
          </a:prstGeom>
          <a:ln w="19050" cmpd="sng"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9669475" y="3505200"/>
            <a:ext cx="24463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cs typeface="Raleway"/>
              </a:rPr>
              <a:t>$27 – </a:t>
            </a:r>
            <a:br>
              <a:rPr lang="en-US" sz="2800" b="1" dirty="0">
                <a:cs typeface="Raleway"/>
              </a:rPr>
            </a:br>
            <a:r>
              <a:rPr lang="en-US" sz="2800" b="1" dirty="0">
                <a:cs typeface="Raleway"/>
              </a:rPr>
              <a:t>71M</a:t>
            </a:r>
          </a:p>
        </p:txBody>
      </p:sp>
      <p:sp>
        <p:nvSpPr>
          <p:cNvPr id="29" name="Textplatzhalter 7"/>
          <p:cNvSpPr txBox="1">
            <a:spLocks/>
          </p:cNvSpPr>
          <p:nvPr/>
        </p:nvSpPr>
        <p:spPr>
          <a:xfrm>
            <a:off x="560650" y="5029200"/>
            <a:ext cx="11035134" cy="1021634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tx2">
                  <a:lumMod val="50000"/>
                </a:schemeClr>
              </a:gs>
            </a:gsLst>
            <a:lin ang="2700000" scaled="0"/>
          </a:gradFill>
          <a:ln>
            <a:noFill/>
          </a:ln>
        </p:spPr>
        <p:txBody>
          <a:bodyPr anchor="ctr" anchorCtr="0"/>
          <a:lstStyle>
            <a:lvl1pPr marL="0" indent="0" algn="ctr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/>
              <a:t>Approximately $341M to $480M in Cost Difference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Cost Reconciliation | Stadler | 03/31/21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1704953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icture containing snow, outdoor, mountain, nature&#10;&#10;Description automatically generated">
            <a:extLst>
              <a:ext uri="{FF2B5EF4-FFF2-40B4-BE49-F238E27FC236}">
                <a16:creationId xmlns:a16="http://schemas.microsoft.com/office/drawing/2014/main" id="{2EAF6D92-3600-2845-8DB5-5D4D18A1828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899" b="7899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1399838" y="6607175"/>
            <a:ext cx="792162" cy="134938"/>
          </a:xfrm>
        </p:spPr>
        <p:txBody>
          <a:bodyPr/>
          <a:lstStyle/>
          <a:p>
            <a:fld id="{098CED82-178E-604F-91AC-5F25B6FDEF6D}" type="slidenum">
              <a:rPr lang="en-US" smtClean="0"/>
              <a:t>14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304800" y="4876800"/>
            <a:ext cx="5867400" cy="1676400"/>
          </a:xfrm>
          <a:solidFill>
            <a:schemeClr val="tx2">
              <a:alpha val="48000"/>
            </a:schemeClr>
          </a:solidFill>
        </p:spPr>
        <p:txBody>
          <a:bodyPr anchor="ctr"/>
          <a:lstStyle/>
          <a:p>
            <a:pPr algn="ctr"/>
            <a:r>
              <a:rPr lang="en-US" sz="66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6400481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400" dirty="0"/>
              <a:t>Appendix</a:t>
            </a:r>
            <a:endParaRPr lang="en-GB" sz="2400" dirty="0"/>
          </a:p>
        </p:txBody>
      </p:sp>
      <p:sp>
        <p:nvSpPr>
          <p:cNvPr id="4" name="Untertitel 3"/>
          <p:cNvSpPr>
            <a:spLocks noGrp="1"/>
          </p:cNvSpPr>
          <p:nvPr>
            <p:ph type="subTitle" idx="1"/>
          </p:nvPr>
        </p:nvSpPr>
        <p:spPr>
          <a:xfrm>
            <a:off x="550863" y="5184000"/>
            <a:ext cx="11183937" cy="396000"/>
          </a:xfrm>
        </p:spPr>
        <p:txBody>
          <a:bodyPr/>
          <a:lstStyle/>
          <a:p>
            <a:r>
              <a:rPr lang="en-US" sz="2000" dirty="0"/>
              <a:t>Additional slides on North Alignment and Valley Alternatives</a:t>
            </a:r>
            <a:endParaRPr lang="en-GB" sz="2000" dirty="0">
              <a:solidFill>
                <a:srgbClr val="FF0000"/>
              </a:solidFill>
            </a:endParaRP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GB" dirty="0"/>
              <a:t>03/31/21</a:t>
            </a:r>
          </a:p>
        </p:txBody>
      </p:sp>
      <p:pic>
        <p:nvPicPr>
          <p:cNvPr id="8" name="Bildplatzhalter 7"/>
          <p:cNvPicPr>
            <a:picLocks noGrp="1" noChangeAspect="1"/>
          </p:cNvPicPr>
          <p:nvPr>
            <p:ph type="pic" sz="quarter" idx="1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7" b="-36"/>
          <a:stretch/>
        </p:blipFill>
        <p:spPr>
          <a:xfrm>
            <a:off x="-9395" y="-135396"/>
            <a:ext cx="12201395" cy="4680520"/>
          </a:xfrm>
        </p:spPr>
      </p:pic>
      <p:sp>
        <p:nvSpPr>
          <p:cNvPr id="11" name="Titel 2"/>
          <p:cNvSpPr>
            <a:spLocks noGrp="1"/>
          </p:cNvSpPr>
          <p:nvPr/>
        </p:nvSpPr>
        <p:spPr>
          <a:xfrm>
            <a:off x="504032" y="3042000"/>
            <a:ext cx="11090274" cy="39600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9792066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44C0E3-E174-4F68-AEFB-40AB506BEDC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0" y="6610350"/>
            <a:ext cx="8159750" cy="1444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Stadler US | Rail Alternative LCC | 2021</a:t>
            </a:r>
            <a:endParaRPr lang="de-C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0752138" y="6607175"/>
            <a:ext cx="1439862" cy="144463"/>
          </a:xfrm>
          <a:prstGeom prst="rect">
            <a:avLst/>
          </a:prstGeom>
        </p:spPr>
        <p:txBody>
          <a:bodyPr/>
          <a:lstStyle/>
          <a:p>
            <a:fld id="{E864D508-2976-42EB-80D4-95D99DF51E08}" type="slidenum">
              <a:rPr lang="de-CH" smtClean="0"/>
              <a:t>16</a:t>
            </a:fld>
            <a:endParaRPr lang="de-CH"/>
          </a:p>
        </p:txBody>
      </p:sp>
      <p:sp>
        <p:nvSpPr>
          <p:cNvPr id="10" name="Title 13"/>
          <p:cNvSpPr txBox="1">
            <a:spLocks/>
          </p:cNvSpPr>
          <p:nvPr/>
        </p:nvSpPr>
        <p:spPr>
          <a:xfrm>
            <a:off x="609600" y="431999"/>
            <a:ext cx="8042684" cy="836760"/>
          </a:xfrm>
          <a:prstGeom prst="rect">
            <a:avLst/>
          </a:prstGeom>
          <a:solidFill>
            <a:srgbClr val="0B3F75">
              <a:alpha val="38000"/>
            </a:srgbClr>
          </a:solidFill>
        </p:spPr>
        <p:txBody>
          <a:bodyPr vert="horz" lIns="18288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North Side Alignment</a:t>
            </a:r>
          </a:p>
        </p:txBody>
      </p:sp>
      <p:pic>
        <p:nvPicPr>
          <p:cNvPr id="11" name="Grafik 9">
            <a:extLst>
              <a:ext uri="{FF2B5EF4-FFF2-40B4-BE49-F238E27FC236}">
                <a16:creationId xmlns:a16="http://schemas.microsoft.com/office/drawing/2014/main" id="{4D7AF867-4472-4E05-AFA2-E13C7A971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00" y="750271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83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44C0E3-E174-4F68-AEFB-40AB506BEDC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" r="367"/>
          <a:stretch/>
        </p:blipFill>
        <p:spPr/>
      </p:pic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0" y="6610350"/>
            <a:ext cx="8159750" cy="144463"/>
          </a:xfrm>
        </p:spPr>
        <p:txBody>
          <a:bodyPr/>
          <a:lstStyle/>
          <a:p>
            <a:r>
              <a:rPr lang="en-US"/>
              <a:t>Stadler US | Rail Alternative LCC | 2021</a:t>
            </a:r>
            <a:endParaRPr lang="de-C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0752138" y="6607175"/>
            <a:ext cx="1439862" cy="144463"/>
          </a:xfrm>
        </p:spPr>
        <p:txBody>
          <a:bodyPr/>
          <a:lstStyle/>
          <a:p>
            <a:fld id="{E864D508-2976-42EB-80D4-95D99DF51E08}" type="slidenum">
              <a:rPr lang="de-CH" smtClean="0"/>
              <a:t>17</a:t>
            </a:fld>
            <a:endParaRPr lang="de-CH"/>
          </a:p>
        </p:txBody>
      </p:sp>
      <p:sp>
        <p:nvSpPr>
          <p:cNvPr id="8" name="Title 13"/>
          <p:cNvSpPr txBox="1">
            <a:spLocks/>
          </p:cNvSpPr>
          <p:nvPr/>
        </p:nvSpPr>
        <p:spPr>
          <a:xfrm>
            <a:off x="609600" y="431999"/>
            <a:ext cx="8042684" cy="836760"/>
          </a:xfrm>
          <a:prstGeom prst="rect">
            <a:avLst/>
          </a:prstGeom>
          <a:solidFill>
            <a:srgbClr val="0B3F75">
              <a:alpha val="38000"/>
            </a:srgbClr>
          </a:solidFill>
        </p:spPr>
        <p:txBody>
          <a:bodyPr vert="horz" lIns="18288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North Side Alignment</a:t>
            </a:r>
          </a:p>
        </p:txBody>
      </p:sp>
      <p:pic>
        <p:nvPicPr>
          <p:cNvPr id="9" name="Grafik 9">
            <a:extLst>
              <a:ext uri="{FF2B5EF4-FFF2-40B4-BE49-F238E27FC236}">
                <a16:creationId xmlns:a16="http://schemas.microsoft.com/office/drawing/2014/main" id="{4D7AF867-4472-4E05-AFA2-E13C7A971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00" y="750271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697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44C0E3-E174-4F68-AEFB-40AB506BEDC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67" r="367"/>
          <a:stretch/>
        </p:blipFill>
        <p:spPr/>
      </p:pic>
      <p:sp>
        <p:nvSpPr>
          <p:cNvPr id="8" name="Title 13"/>
          <p:cNvSpPr txBox="1">
            <a:spLocks/>
          </p:cNvSpPr>
          <p:nvPr/>
        </p:nvSpPr>
        <p:spPr>
          <a:xfrm>
            <a:off x="609600" y="431999"/>
            <a:ext cx="8042684" cy="836760"/>
          </a:xfrm>
          <a:prstGeom prst="rect">
            <a:avLst/>
          </a:prstGeom>
          <a:solidFill>
            <a:srgbClr val="0B3F75">
              <a:alpha val="38000"/>
            </a:srgbClr>
          </a:solidFill>
        </p:spPr>
        <p:txBody>
          <a:bodyPr vert="horz" lIns="18288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North Side Alignment</a:t>
            </a:r>
          </a:p>
        </p:txBody>
      </p:sp>
      <p:pic>
        <p:nvPicPr>
          <p:cNvPr id="9" name="Grafik 9">
            <a:extLst>
              <a:ext uri="{FF2B5EF4-FFF2-40B4-BE49-F238E27FC236}">
                <a16:creationId xmlns:a16="http://schemas.microsoft.com/office/drawing/2014/main" id="{4D7AF867-4472-4E05-AFA2-E13C7A971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00" y="750271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72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C44C0E3-E174-4F68-AEFB-40AB506BEDC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81" r="381"/>
          <a:stretch/>
        </p:blipFill>
        <p:spPr/>
      </p:pic>
      <p:sp>
        <p:nvSpPr>
          <p:cNvPr id="8" name="Title 13"/>
          <p:cNvSpPr txBox="1">
            <a:spLocks/>
          </p:cNvSpPr>
          <p:nvPr/>
        </p:nvSpPr>
        <p:spPr>
          <a:xfrm>
            <a:off x="609600" y="431999"/>
            <a:ext cx="8042684" cy="836760"/>
          </a:xfrm>
          <a:prstGeom prst="rect">
            <a:avLst/>
          </a:prstGeom>
          <a:solidFill>
            <a:srgbClr val="0B3F75">
              <a:alpha val="38000"/>
            </a:srgbClr>
          </a:solidFill>
        </p:spPr>
        <p:txBody>
          <a:bodyPr vert="horz" lIns="18288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North Side Alignment</a:t>
            </a:r>
          </a:p>
        </p:txBody>
      </p:sp>
      <p:pic>
        <p:nvPicPr>
          <p:cNvPr id="9" name="Grafik 9">
            <a:extLst>
              <a:ext uri="{FF2B5EF4-FFF2-40B4-BE49-F238E27FC236}">
                <a16:creationId xmlns:a16="http://schemas.microsoft.com/office/drawing/2014/main" id="{4D7AF867-4472-4E05-AFA2-E13C7A971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00" y="750271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1545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Placeholder 8" descr="A picture containing outdoor, snow, transport, mountain&#10;&#10;Description automatically generated">
            <a:extLst>
              <a:ext uri="{FF2B5EF4-FFF2-40B4-BE49-F238E27FC236}">
                <a16:creationId xmlns:a16="http://schemas.microsoft.com/office/drawing/2014/main" id="{74BD14BA-57C2-F847-96F8-0A39BB8D97F6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3"/>
          <a:srcRect t="8802" b="8802"/>
          <a:stretch>
            <a:fillRect/>
          </a:stretch>
        </p:blipFill>
        <p:spPr>
          <a:xfrm>
            <a:off x="-990600" y="0"/>
            <a:ext cx="14795249" cy="6858000"/>
          </a:xfrm>
          <a:prstGeom prst="rect">
            <a:avLst/>
          </a:prstGeom>
        </p:spPr>
      </p:pic>
      <p:pic>
        <p:nvPicPr>
          <p:cNvPr id="21" name="Grafik 9">
            <a:extLst>
              <a:ext uri="{FF2B5EF4-FFF2-40B4-BE49-F238E27FC236}">
                <a16:creationId xmlns:a16="http://schemas.microsoft.com/office/drawing/2014/main" id="{1115BFC2-ED5C-4F55-8C7A-DAFF24A385E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7400" y="381000"/>
            <a:ext cx="2160037" cy="200217"/>
          </a:xfrm>
          <a:prstGeom prst="rect">
            <a:avLst/>
          </a:prstGeom>
        </p:spPr>
      </p:pic>
      <p:grpSp>
        <p:nvGrpSpPr>
          <p:cNvPr id="4" name="Group 3"/>
          <p:cNvGrpSpPr/>
          <p:nvPr/>
        </p:nvGrpSpPr>
        <p:grpSpPr>
          <a:xfrm>
            <a:off x="0" y="-7524"/>
            <a:ext cx="5410200" cy="6876764"/>
            <a:chOff x="0" y="-711"/>
            <a:chExt cx="5410200" cy="6876764"/>
          </a:xfrm>
        </p:grpSpPr>
        <p:sp>
          <p:nvSpPr>
            <p:cNvPr id="3" name="Rectangle 2"/>
            <p:cNvSpPr/>
            <p:nvPr/>
          </p:nvSpPr>
          <p:spPr>
            <a:xfrm>
              <a:off x="0" y="-711"/>
              <a:ext cx="5410200" cy="6876764"/>
            </a:xfrm>
            <a:prstGeom prst="rect">
              <a:avLst/>
            </a:prstGeom>
            <a:gradFill>
              <a:gsLst>
                <a:gs pos="0">
                  <a:schemeClr val="accent2">
                    <a:alpha val="30000"/>
                  </a:schemeClr>
                </a:gs>
                <a:gs pos="100000">
                  <a:schemeClr val="tx2">
                    <a:lumMod val="50000"/>
                  </a:schemeClr>
                </a:gs>
              </a:gsLst>
              <a:lin ang="135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1080481" y="715728"/>
              <a:ext cx="4148343" cy="135421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</a:rPr>
                <a:t>Transit Team</a:t>
              </a:r>
            </a:p>
            <a:p>
              <a:endParaRPr lang="en-US" sz="400" dirty="0">
                <a:solidFill>
                  <a:schemeClr val="accent2"/>
                </a:solidFill>
              </a:endParaRPr>
            </a:p>
            <a:p>
              <a:r>
                <a:rPr lang="en-US" sz="3200" b="1" dirty="0">
                  <a:solidFill>
                    <a:schemeClr val="bg1"/>
                  </a:solidFill>
                </a:rPr>
                <a:t>APPROACH &amp; PHILOSOPHY</a:t>
              </a:r>
            </a:p>
          </p:txBody>
        </p:sp>
        <p:grpSp>
          <p:nvGrpSpPr>
            <p:cNvPr id="2" name="Group 1"/>
            <p:cNvGrpSpPr/>
            <p:nvPr/>
          </p:nvGrpSpPr>
          <p:grpSpPr>
            <a:xfrm>
              <a:off x="1090847" y="2240868"/>
              <a:ext cx="3409082" cy="954107"/>
              <a:chOff x="1090847" y="2240868"/>
              <a:chExt cx="3409082" cy="954107"/>
            </a:xfrm>
          </p:grpSpPr>
          <p:sp>
            <p:nvSpPr>
              <p:cNvPr id="65" name="TextBox 64"/>
              <p:cNvSpPr txBox="1"/>
              <p:nvPr/>
            </p:nvSpPr>
            <p:spPr>
              <a:xfrm>
                <a:off x="1619893" y="2240868"/>
                <a:ext cx="2880036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ea typeface="Roboto Light" panose="02000000000000000000" pitchFamily="2" charset="0"/>
                  </a:rPr>
                  <a:t>COST EFFECTIVE</a:t>
                </a:r>
              </a:p>
              <a:p>
                <a:r>
                  <a:rPr lang="en-US" sz="1400" dirty="0">
                    <a:solidFill>
                      <a:schemeClr val="bg1"/>
                    </a:solidFill>
                    <a:ea typeface="Roboto Light" panose="02000000000000000000" pitchFamily="2" charset="0"/>
                  </a:rPr>
                  <a:t>Bare bones, no frills</a:t>
                </a:r>
              </a:p>
              <a:p>
                <a:r>
                  <a:rPr lang="en-US" sz="1400" dirty="0">
                    <a:solidFill>
                      <a:schemeClr val="bg1"/>
                    </a:solidFill>
                  </a:rPr>
                  <a:t>Build to suit the job</a:t>
                </a:r>
              </a:p>
              <a:p>
                <a:r>
                  <a:rPr lang="en-US" sz="1400" dirty="0">
                    <a:solidFill>
                      <a:schemeClr val="bg1"/>
                    </a:solidFill>
                  </a:rPr>
                  <a:t>Build to cost</a:t>
                </a:r>
              </a:p>
            </p:txBody>
          </p:sp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5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90847" y="2397529"/>
                <a:ext cx="421871" cy="421871"/>
              </a:xfrm>
              <a:prstGeom prst="rect">
                <a:avLst/>
              </a:prstGeom>
            </p:spPr>
          </p:pic>
        </p:grpSp>
        <p:grpSp>
          <p:nvGrpSpPr>
            <p:cNvPr id="10" name="Group 9"/>
            <p:cNvGrpSpPr/>
            <p:nvPr/>
          </p:nvGrpSpPr>
          <p:grpSpPr>
            <a:xfrm>
              <a:off x="1025918" y="3223736"/>
              <a:ext cx="3850882" cy="738664"/>
              <a:chOff x="1049497" y="4168344"/>
              <a:chExt cx="3612862" cy="738664"/>
            </a:xfrm>
          </p:grpSpPr>
          <p:sp>
            <p:nvSpPr>
              <p:cNvPr id="57" name="TextBox 56"/>
              <p:cNvSpPr txBox="1"/>
              <p:nvPr/>
            </p:nvSpPr>
            <p:spPr>
              <a:xfrm>
                <a:off x="1639343" y="4168344"/>
                <a:ext cx="3023016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ea typeface="Roboto Light" panose="02000000000000000000" pitchFamily="2" charset="0"/>
                  </a:rPr>
                  <a:t>SUSTAINABLE</a:t>
                </a:r>
                <a:endParaRPr lang="en-US" sz="667" b="1" dirty="0">
                  <a:solidFill>
                    <a:schemeClr val="bg1"/>
                  </a:solidFill>
                  <a:ea typeface="Roboto Light" panose="02000000000000000000" pitchFamily="2" charset="0"/>
                </a:endParaRPr>
              </a:p>
              <a:p>
                <a:r>
                  <a:rPr lang="en-US" sz="1400" dirty="0">
                    <a:solidFill>
                      <a:schemeClr val="bg1"/>
                    </a:solidFill>
                    <a:ea typeface="Roboto Light" panose="02000000000000000000" pitchFamily="2" charset="0"/>
                  </a:rPr>
                  <a:t>Minimize impact on the environment</a:t>
                </a:r>
              </a:p>
              <a:p>
                <a:r>
                  <a:rPr lang="en-US" sz="1400" dirty="0">
                    <a:solidFill>
                      <a:schemeClr val="bg1"/>
                    </a:solidFill>
                  </a:rPr>
                  <a:t>Expand system into the valley TRAX</a:t>
                </a:r>
              </a:p>
            </p:txBody>
          </p:sp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6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49497" y="4220486"/>
                <a:ext cx="421871" cy="421871"/>
              </a:xfrm>
              <a:prstGeom prst="rect">
                <a:avLst/>
              </a:prstGeom>
            </p:spPr>
          </p:pic>
        </p:grpSp>
        <p:grpSp>
          <p:nvGrpSpPr>
            <p:cNvPr id="14" name="Group 13"/>
            <p:cNvGrpSpPr/>
            <p:nvPr/>
          </p:nvGrpSpPr>
          <p:grpSpPr>
            <a:xfrm>
              <a:off x="1076798" y="4277380"/>
              <a:ext cx="3975086" cy="523220"/>
              <a:chOff x="1057349" y="5079075"/>
              <a:chExt cx="3751658" cy="523220"/>
            </a:xfrm>
          </p:grpSpPr>
          <p:sp>
            <p:nvSpPr>
              <p:cNvPr id="68" name="TextBox 67"/>
              <p:cNvSpPr txBox="1"/>
              <p:nvPr/>
            </p:nvSpPr>
            <p:spPr>
              <a:xfrm>
                <a:off x="1619894" y="5079075"/>
                <a:ext cx="3189113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b="1" dirty="0">
                    <a:solidFill>
                      <a:schemeClr val="bg1"/>
                    </a:solidFill>
                    <a:ea typeface="Roboto Light" panose="02000000000000000000" pitchFamily="2" charset="0"/>
                  </a:rPr>
                  <a:t>MOBILITY, RELIABLITY, SAFETY</a:t>
                </a:r>
              </a:p>
              <a:p>
                <a:r>
                  <a:rPr lang="en-US" sz="1400" dirty="0">
                    <a:solidFill>
                      <a:schemeClr val="bg1"/>
                    </a:solidFill>
                    <a:ea typeface="Roboto Light" panose="02000000000000000000" pitchFamily="2" charset="0"/>
                  </a:rPr>
                  <a:t>Focus on moving people safely on time</a:t>
                </a:r>
                <a:endParaRPr lang="en-US" sz="667" dirty="0">
                  <a:solidFill>
                    <a:schemeClr val="bg1"/>
                  </a:solidFill>
                  <a:ea typeface="Roboto Light" panose="02000000000000000000" pitchFamily="2" charset="0"/>
                </a:endParaRPr>
              </a:p>
            </p:txBody>
          </p:sp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7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7349" y="5085184"/>
                <a:ext cx="453453" cy="453453"/>
              </a:xfrm>
              <a:prstGeom prst="rect">
                <a:avLst/>
              </a:prstGeom>
            </p:spPr>
          </p:pic>
        </p:grpSp>
        <p:sp>
          <p:nvSpPr>
            <p:cNvPr id="33" name="TextBox 32"/>
            <p:cNvSpPr txBox="1"/>
            <p:nvPr/>
          </p:nvSpPr>
          <p:spPr>
            <a:xfrm>
              <a:off x="1660030" y="4976336"/>
              <a:ext cx="339185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ea typeface="Roboto Light" panose="02000000000000000000" pitchFamily="2" charset="0"/>
                </a:rPr>
                <a:t>COST</a:t>
              </a:r>
              <a:endParaRPr lang="en-US" sz="667" b="1" dirty="0">
                <a:solidFill>
                  <a:schemeClr val="bg1"/>
                </a:solidFill>
                <a:ea typeface="Roboto Light" panose="02000000000000000000" pitchFamily="2" charset="0"/>
              </a:endParaRPr>
            </a:p>
            <a:p>
              <a:r>
                <a:rPr lang="en-US" sz="1400" dirty="0">
                  <a:solidFill>
                    <a:schemeClr val="bg1"/>
                  </a:solidFill>
                </a:rPr>
                <a:t>Process continuously drives down costs</a:t>
              </a:r>
            </a:p>
            <a:p>
              <a:r>
                <a:rPr lang="en-US" sz="1400" dirty="0">
                  <a:solidFill>
                    <a:schemeClr val="bg1"/>
                  </a:solidFill>
                </a:rPr>
                <a:t>Life Cycle Costs</a:t>
              </a: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8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9311" y="5157658"/>
              <a:ext cx="404942" cy="40494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162519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8">
            <a:extLst>
              <a:ext uri="{FF2B5EF4-FFF2-40B4-BE49-F238E27FC236}">
                <a16:creationId xmlns:a16="http://schemas.microsoft.com/office/drawing/2014/main" id="{B49A6F5E-8A85-43D0-99D0-5D9DA6EDBAE4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33" r="833"/>
          <a:stretch/>
        </p:blipFill>
        <p:spPr>
          <a:prstGeom prst="rect">
            <a:avLst/>
          </a:prstGeom>
        </p:spPr>
      </p:pic>
      <p:sp>
        <p:nvSpPr>
          <p:cNvPr id="8" name="Title 13"/>
          <p:cNvSpPr txBox="1">
            <a:spLocks/>
          </p:cNvSpPr>
          <p:nvPr/>
        </p:nvSpPr>
        <p:spPr>
          <a:xfrm>
            <a:off x="609600" y="431999"/>
            <a:ext cx="8042684" cy="836760"/>
          </a:xfrm>
          <a:prstGeom prst="rect">
            <a:avLst/>
          </a:prstGeom>
          <a:solidFill>
            <a:srgbClr val="0B3F75">
              <a:alpha val="38000"/>
            </a:srgbClr>
          </a:solidFill>
        </p:spPr>
        <p:txBody>
          <a:bodyPr vert="horz" lIns="18288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North Side Alignment</a:t>
            </a:r>
          </a:p>
        </p:txBody>
      </p:sp>
      <p:pic>
        <p:nvPicPr>
          <p:cNvPr id="9" name="Grafik 9">
            <a:extLst>
              <a:ext uri="{FF2B5EF4-FFF2-40B4-BE49-F238E27FC236}">
                <a16:creationId xmlns:a16="http://schemas.microsoft.com/office/drawing/2014/main" id="{4D7AF867-4472-4E05-AFA2-E13C7A971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00" y="750271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9425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Stadler US | Rail Alternative LCC | 2021</a:t>
            </a:r>
            <a:endParaRPr lang="de-C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/>
              <a:t>21</a:t>
            </a:fld>
            <a:endParaRPr lang="de-C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360584-7471-AE45-B1AD-05BB8C9F4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Capital costs of valley alignments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900" y="1981200"/>
            <a:ext cx="81724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2351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Valley and cog Train Proposal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Transit Team concept</a:t>
            </a:r>
          </a:p>
        </p:txBody>
      </p:sp>
      <p:pic>
        <p:nvPicPr>
          <p:cNvPr id="8" name="9C6A9D40-26F1-441A-81E5-2C9BCF41C660" descr="935469D6-B295-43AD-BA5B-CFA9F026480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3437296"/>
            <a:ext cx="6096000" cy="3420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CEB3B6F4-DD4A-4C02-BD92-F9A9C878C9FB" descr="DC1574AD-22A7-45F5-A2E1-9F3A4C4DB15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37297"/>
            <a:ext cx="6095999" cy="34207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ontent Placeholder 5"/>
          <p:cNvSpPr>
            <a:spLocks noGrp="1"/>
          </p:cNvSpPr>
          <p:nvPr>
            <p:ph sz="quarter" idx="13"/>
          </p:nvPr>
        </p:nvSpPr>
        <p:spPr>
          <a:xfrm>
            <a:off x="550865" y="1665288"/>
            <a:ext cx="5316536" cy="1611312"/>
          </a:xfrm>
        </p:spPr>
        <p:txBody>
          <a:bodyPr/>
          <a:lstStyle/>
          <a:p>
            <a:r>
              <a:rPr lang="en-US" dirty="0"/>
              <a:t>Hybrid Battery/Electric Unit</a:t>
            </a:r>
          </a:p>
          <a:p>
            <a:r>
              <a:rPr lang="en-US" dirty="0"/>
              <a:t>No wires required in sensitive areas</a:t>
            </a:r>
          </a:p>
          <a:p>
            <a:r>
              <a:rPr lang="en-US" dirty="0"/>
              <a:t>Capacity 250 people per train (3 car consists)</a:t>
            </a:r>
          </a:p>
          <a:p>
            <a:r>
              <a:rPr lang="en-US" dirty="0"/>
              <a:t>Can couple two consists for 500 people per train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6629400" y="1665288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Arial" panose="020B0604020202020204" pitchFamily="34" charset="0"/>
              <a:buChar char="‒"/>
            </a:pPr>
            <a:r>
              <a:rPr lang="en-US" dirty="0"/>
              <a:t>Quicker acceleration/deceleration</a:t>
            </a:r>
          </a:p>
          <a:p>
            <a:pPr marL="285750" indent="-285750">
              <a:buFont typeface="Arial" panose="020B0604020202020204" pitchFamily="34" charset="0"/>
              <a:buChar char="‒"/>
            </a:pPr>
            <a:r>
              <a:rPr lang="en-US" dirty="0"/>
              <a:t>Shorter and improved travel times</a:t>
            </a:r>
          </a:p>
          <a:p>
            <a:pPr marL="285750" indent="-285750">
              <a:buFont typeface="Arial" panose="020B0604020202020204" pitchFamily="34" charset="0"/>
              <a:buChar char="‒"/>
            </a:pPr>
            <a:r>
              <a:rPr lang="en-US" dirty="0"/>
              <a:t>Compatible with TRAX and able to run to airport</a:t>
            </a:r>
          </a:p>
          <a:p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072351" y="3437296"/>
            <a:ext cx="45719" cy="342070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/>
              <a:t>Cost Reconciliation | Stadler | 03/31/2021</a:t>
            </a:r>
            <a:endParaRPr lang="en-GB" noProof="0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en-GB" noProof="0" smtClean="0"/>
              <a:t>3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449390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Map&#10;&#10;Description automatically generated">
            <a:extLst>
              <a:ext uri="{FF2B5EF4-FFF2-40B4-BE49-F238E27FC236}">
                <a16:creationId xmlns:a16="http://schemas.microsoft.com/office/drawing/2014/main" id="{8C80AB4F-59BE-477A-B5FD-92378B314D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4680" y="-8620"/>
            <a:ext cx="12192000" cy="68580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4294967295"/>
          </p:nvPr>
        </p:nvSpPr>
        <p:spPr>
          <a:xfrm>
            <a:off x="0" y="6607175"/>
            <a:ext cx="9217025" cy="134938"/>
          </a:xfrm>
        </p:spPr>
        <p:txBody>
          <a:bodyPr/>
          <a:lstStyle/>
          <a:p>
            <a:r>
              <a:rPr lang="en-US" dirty="0"/>
              <a:t>Cost Reconciliation | Stadler | 03/31/2021</a:t>
            </a:r>
            <a:endParaRPr lang="de-C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1399838" y="6607175"/>
            <a:ext cx="792162" cy="134938"/>
          </a:xfrm>
        </p:spPr>
        <p:txBody>
          <a:bodyPr/>
          <a:lstStyle/>
          <a:p>
            <a:fld id="{E864D508-2976-42EB-80D4-95D99DF51E08}" type="slidenum">
              <a:rPr lang="de-CH" smtClean="0"/>
              <a:t>4</a:t>
            </a:fld>
            <a:endParaRPr lang="de-CH"/>
          </a:p>
        </p:txBody>
      </p:sp>
      <p:sp>
        <p:nvSpPr>
          <p:cNvPr id="11" name="Title 13"/>
          <p:cNvSpPr txBox="1">
            <a:spLocks/>
          </p:cNvSpPr>
          <p:nvPr/>
        </p:nvSpPr>
        <p:spPr>
          <a:xfrm>
            <a:off x="609600" y="432000"/>
            <a:ext cx="8042684" cy="836760"/>
          </a:xfrm>
          <a:prstGeom prst="rect">
            <a:avLst/>
          </a:prstGeom>
          <a:solidFill>
            <a:srgbClr val="0B3F75">
              <a:alpha val="38000"/>
            </a:srgbClr>
          </a:solidFill>
        </p:spPr>
        <p:txBody>
          <a:bodyPr vert="horz" lIns="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dirty="0"/>
              <a:t>Alternate Canyon alignments</a:t>
            </a:r>
          </a:p>
        </p:txBody>
      </p:sp>
      <p:pic>
        <p:nvPicPr>
          <p:cNvPr id="12" name="Grafik 9">
            <a:extLst>
              <a:ext uri="{FF2B5EF4-FFF2-40B4-BE49-F238E27FC236}">
                <a16:creationId xmlns:a16="http://schemas.microsoft.com/office/drawing/2014/main" id="{4D7AF867-4472-4E05-AFA2-E13C7A971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00" y="750271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510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E47D085-EDFD-47A6-9677-EB7534CC2EB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Stadler US | Rail Alternative LCC | 2021</a:t>
            </a:r>
            <a:endParaRPr lang="de-C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/>
              <a:t>5</a:t>
            </a:fld>
            <a:endParaRPr lang="de-CH"/>
          </a:p>
        </p:txBody>
      </p:sp>
      <p:sp>
        <p:nvSpPr>
          <p:cNvPr id="7" name="Title 13"/>
          <p:cNvSpPr txBox="1">
            <a:spLocks/>
          </p:cNvSpPr>
          <p:nvPr/>
        </p:nvSpPr>
        <p:spPr>
          <a:xfrm>
            <a:off x="609600" y="431999"/>
            <a:ext cx="8042684" cy="836760"/>
          </a:xfrm>
          <a:prstGeom prst="rect">
            <a:avLst/>
          </a:prstGeom>
          <a:solidFill>
            <a:srgbClr val="0B3F75">
              <a:alpha val="38000"/>
            </a:srgbClr>
          </a:solidFill>
        </p:spPr>
        <p:txBody>
          <a:bodyPr vert="horz" lIns="18288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South Side Alignment</a:t>
            </a:r>
          </a:p>
        </p:txBody>
      </p:sp>
      <p:pic>
        <p:nvPicPr>
          <p:cNvPr id="8" name="Grafik 9">
            <a:extLst>
              <a:ext uri="{FF2B5EF4-FFF2-40B4-BE49-F238E27FC236}">
                <a16:creationId xmlns:a16="http://schemas.microsoft.com/office/drawing/2014/main" id="{4D7AF867-4472-4E05-AFA2-E13C7A971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00" y="750271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97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AAAD343-EA26-4407-AE42-4F354C22E91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Stadler US | Rail Alternative LCC | 2021</a:t>
            </a:r>
            <a:endParaRPr lang="de-C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/>
              <a:t>6</a:t>
            </a:fld>
            <a:endParaRPr lang="de-CH"/>
          </a:p>
        </p:txBody>
      </p:sp>
      <p:sp>
        <p:nvSpPr>
          <p:cNvPr id="7" name="Title 13"/>
          <p:cNvSpPr txBox="1">
            <a:spLocks/>
          </p:cNvSpPr>
          <p:nvPr/>
        </p:nvSpPr>
        <p:spPr>
          <a:xfrm>
            <a:off x="609600" y="432000"/>
            <a:ext cx="8042684" cy="836760"/>
          </a:xfrm>
          <a:prstGeom prst="rect">
            <a:avLst/>
          </a:prstGeom>
          <a:solidFill>
            <a:srgbClr val="0B3F75">
              <a:alpha val="38000"/>
            </a:srgbClr>
          </a:solidFill>
        </p:spPr>
        <p:txBody>
          <a:bodyPr vert="horz" lIns="18288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South Side Alignment</a:t>
            </a:r>
          </a:p>
        </p:txBody>
      </p:sp>
      <p:pic>
        <p:nvPicPr>
          <p:cNvPr id="8" name="Grafik 9">
            <a:extLst>
              <a:ext uri="{FF2B5EF4-FFF2-40B4-BE49-F238E27FC236}">
                <a16:creationId xmlns:a16="http://schemas.microsoft.com/office/drawing/2014/main" id="{4D7AF867-4472-4E05-AFA2-E13C7A971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00" y="750271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2088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1908BD3C-0328-4265-88B1-6CA30E6934C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Stadler US | Rail Alternative LCC | 2021</a:t>
            </a:r>
            <a:endParaRPr lang="de-C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/>
              <a:t>7</a:t>
            </a:fld>
            <a:endParaRPr lang="de-CH"/>
          </a:p>
        </p:txBody>
      </p:sp>
      <p:sp>
        <p:nvSpPr>
          <p:cNvPr id="8" name="Title 13"/>
          <p:cNvSpPr txBox="1">
            <a:spLocks/>
          </p:cNvSpPr>
          <p:nvPr/>
        </p:nvSpPr>
        <p:spPr>
          <a:xfrm>
            <a:off x="609600" y="432000"/>
            <a:ext cx="8042684" cy="836760"/>
          </a:xfrm>
          <a:prstGeom prst="rect">
            <a:avLst/>
          </a:prstGeom>
          <a:solidFill>
            <a:srgbClr val="0B3F75">
              <a:alpha val="38000"/>
            </a:srgbClr>
          </a:solidFill>
        </p:spPr>
        <p:txBody>
          <a:bodyPr vert="horz" lIns="18288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South Side Alignment</a:t>
            </a:r>
          </a:p>
        </p:txBody>
      </p:sp>
      <p:pic>
        <p:nvPicPr>
          <p:cNvPr id="9" name="Grafik 9">
            <a:extLst>
              <a:ext uri="{FF2B5EF4-FFF2-40B4-BE49-F238E27FC236}">
                <a16:creationId xmlns:a16="http://schemas.microsoft.com/office/drawing/2014/main" id="{4D7AF867-4472-4E05-AFA2-E13C7A971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00" y="750271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70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0181BE2E-6CB0-47F3-96F1-A3A3BB692C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Stadler US | Rail Alternative LCC | 2021</a:t>
            </a:r>
            <a:endParaRPr lang="de-CH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/>
              <a:t>8</a:t>
            </a:fld>
            <a:endParaRPr lang="de-CH"/>
          </a:p>
        </p:txBody>
      </p:sp>
      <p:sp>
        <p:nvSpPr>
          <p:cNvPr id="7" name="Title 13"/>
          <p:cNvSpPr txBox="1">
            <a:spLocks/>
          </p:cNvSpPr>
          <p:nvPr/>
        </p:nvSpPr>
        <p:spPr>
          <a:xfrm>
            <a:off x="609600" y="432000"/>
            <a:ext cx="8042684" cy="836760"/>
          </a:xfrm>
          <a:prstGeom prst="rect">
            <a:avLst/>
          </a:prstGeom>
          <a:solidFill>
            <a:srgbClr val="0B3F75">
              <a:alpha val="38000"/>
            </a:srgbClr>
          </a:solidFill>
        </p:spPr>
        <p:txBody>
          <a:bodyPr vert="horz" lIns="182880" tIns="0" rIns="0" bIns="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 cap="all" baseline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/>
              <a:t>South Side Alignment</a:t>
            </a:r>
          </a:p>
        </p:txBody>
      </p:sp>
      <p:pic>
        <p:nvPicPr>
          <p:cNvPr id="8" name="Grafik 9">
            <a:extLst>
              <a:ext uri="{FF2B5EF4-FFF2-40B4-BE49-F238E27FC236}">
                <a16:creationId xmlns:a16="http://schemas.microsoft.com/office/drawing/2014/main" id="{4D7AF867-4472-4E05-AFA2-E13C7A9713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000" y="750271"/>
            <a:ext cx="2160042" cy="200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995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dirty="0"/>
              <a:t>Whistle Stop examples</a:t>
            </a:r>
            <a:br>
              <a:rPr lang="en-US" dirty="0"/>
            </a:b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rgbClr val="FFFFFF"/>
                </a:solidFill>
              </a:rPr>
              <a:t>Stadler US | Rail Alternative LCC | 2021</a:t>
            </a:r>
            <a:endParaRPr lang="de-CH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4D508-2976-42EB-80D4-95D99DF51E08}" type="slidenum">
              <a:rPr lang="de-CH" smtClean="0">
                <a:solidFill>
                  <a:srgbClr val="FFFFFF"/>
                </a:solidFill>
              </a:rPr>
              <a:pPr/>
              <a:t>9</a:t>
            </a:fld>
            <a:endParaRPr lang="de-CH">
              <a:solidFill>
                <a:srgbClr val="FFFFFF"/>
              </a:solidFill>
            </a:endParaRPr>
          </a:p>
        </p:txBody>
      </p:sp>
      <p:pic>
        <p:nvPicPr>
          <p:cNvPr id="16" name="Picture Placeholder 15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pic>
        <p:nvPicPr>
          <p:cNvPr id="17" name="Picture Placeholder 16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883" b="11883"/>
          <a:stretch/>
        </p:blipFill>
        <p:spPr/>
      </p:pic>
      <p:sp>
        <p:nvSpPr>
          <p:cNvPr id="5" name="Text Placeholder 4"/>
          <p:cNvSpPr>
            <a:spLocks noGrp="1"/>
          </p:cNvSpPr>
          <p:nvPr>
            <p:ph type="body" sz="quarter" idx="65"/>
          </p:nvPr>
        </p:nvSpPr>
        <p:spPr/>
        <p:txBody>
          <a:bodyPr/>
          <a:lstStyle/>
          <a:p>
            <a:r>
              <a:rPr lang="en-US" dirty="0"/>
              <a:t>3 to 4 Whistle Stops proposed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8382000" y="4114800"/>
            <a:ext cx="0" cy="2145334"/>
          </a:xfrm>
          <a:prstGeom prst="straightConnector1">
            <a:avLst/>
          </a:prstGeom>
          <a:ln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201283"/>
              </p:ext>
            </p:extLst>
          </p:nvPr>
        </p:nvGraphicFramePr>
        <p:xfrm>
          <a:off x="8155488" y="3876602"/>
          <a:ext cx="3073400" cy="26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73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chemeClr val="tx1"/>
                          </a:solidFill>
                        </a:rPr>
                        <a:t>Start</a:t>
                      </a:r>
                    </a:p>
                  </a:txBody>
                  <a:tcPr marL="4572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4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rgbClr val="666666"/>
                          </a:solidFill>
                          <a:latin typeface="NFUISS+ArialMT"/>
                          <a:cs typeface="NFUISS+ArialMT"/>
                        </a:rPr>
                        <a:t>Gate Buttress</a:t>
                      </a:r>
                      <a:endParaRPr lang="en-US" sz="1200" b="0" dirty="0"/>
                    </a:p>
                  </a:txBody>
                  <a:tcPr marL="4572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400">
                <a:tc>
                  <a:txBody>
                    <a:bodyPr/>
                    <a:lstStyle/>
                    <a:p>
                      <a:r>
                        <a:rPr lang="en-US" sz="1200" b="0" dirty="0"/>
                        <a:t>Lisa Falls</a:t>
                      </a:r>
                    </a:p>
                  </a:txBody>
                  <a:tcPr marL="4572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400">
                <a:tc>
                  <a:txBody>
                    <a:bodyPr/>
                    <a:lstStyle/>
                    <a:p>
                      <a:r>
                        <a:rPr lang="en-US" sz="1200" b="0" dirty="0"/>
                        <a:t>Tanners Flat</a:t>
                      </a:r>
                    </a:p>
                  </a:txBody>
                  <a:tcPr marL="4572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400">
                <a:tc>
                  <a:txBody>
                    <a:bodyPr/>
                    <a:lstStyle/>
                    <a:p>
                      <a:r>
                        <a:rPr lang="en-US" sz="1200" b="0" dirty="0"/>
                        <a:t>White Pine</a:t>
                      </a:r>
                    </a:p>
                  </a:txBody>
                  <a:tcPr marL="4572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400">
                <a:tc>
                  <a:txBody>
                    <a:bodyPr/>
                    <a:lstStyle/>
                    <a:p>
                      <a:r>
                        <a:rPr lang="en-US" sz="1200" b="1" dirty="0"/>
                        <a:t>End</a:t>
                      </a:r>
                    </a:p>
                  </a:txBody>
                  <a:tcPr marL="4572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tx1"/>
                      </a:solidFill>
                      <a:prstDash val="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74208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Stadler Titelfolien">
  <a:themeElements>
    <a:clrScheme name="Stadler">
      <a:dk1>
        <a:srgbClr val="666666"/>
      </a:dk1>
      <a:lt1>
        <a:srgbClr val="FFFFFF"/>
      </a:lt1>
      <a:dk2>
        <a:srgbClr val="1E5A9A"/>
      </a:dk2>
      <a:lt2>
        <a:srgbClr val="FFFFFF"/>
      </a:lt2>
      <a:accent1>
        <a:srgbClr val="1E5A9A"/>
      </a:accent1>
      <a:accent2>
        <a:srgbClr val="007BC0"/>
      </a:accent2>
      <a:accent3>
        <a:srgbClr val="FFBD00"/>
      </a:accent3>
      <a:accent4>
        <a:srgbClr val="000000"/>
      </a:accent4>
      <a:accent5>
        <a:srgbClr val="F0F7FE"/>
      </a:accent5>
      <a:accent6>
        <a:srgbClr val="0B3F75"/>
      </a:accent6>
      <a:hlink>
        <a:srgbClr val="7030A0"/>
      </a:hlink>
      <a:folHlink>
        <a:srgbClr val="0070C0"/>
      </a:folHlink>
    </a:clrScheme>
    <a:fontScheme name="Stadl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>
          <a:defRPr dirty="0" err="1" smtClean="0"/>
        </a:defPPr>
      </a:lstStyle>
    </a:txDef>
  </a:objectDefaults>
  <a:extraClrSchemeLst/>
  <a:custClrLst>
    <a:custClr name="Stadler Blau 1">
      <a:srgbClr val="007BC0"/>
    </a:custClr>
    <a:custClr name="Stadler Blau 1 90%">
      <a:srgbClr val="1988C6"/>
    </a:custClr>
    <a:custClr name="Stadler Blau 1 80%">
      <a:srgbClr val="3395CD"/>
    </a:custClr>
    <a:custClr name="Stadler Blau 1 70%">
      <a:srgbClr val="4DA3D3"/>
    </a:custClr>
    <a:custClr name="Stadler Blau 1 60%">
      <a:srgbClr val="66B0D9"/>
    </a:custClr>
    <a:custClr name="Stadler Blau 1 50%">
      <a:srgbClr val="80BDE0"/>
    </a:custClr>
    <a:custClr name="Stadler Blau 1 40%">
      <a:srgbClr val="99CAE6"/>
    </a:custClr>
    <a:custClr name="Stadler Blau 1 30%">
      <a:srgbClr val="B3D7EC"/>
    </a:custClr>
    <a:custClr name="Stadler Blau 1 20%">
      <a:srgbClr val="CCE5F2"/>
    </a:custClr>
    <a:custClr name="Stadler Blau 1 10%">
      <a:srgbClr val="E6F2F9"/>
    </a:custClr>
    <a:custClr name="Stadler Blau 2">
      <a:srgbClr val="1E5A9A"/>
    </a:custClr>
    <a:custClr name="Stadler Blau 2 90%">
      <a:srgbClr val="356BA4"/>
    </a:custClr>
    <a:custClr name="Stadler Blau 2 80%">
      <a:srgbClr val="4B7BAE"/>
    </a:custClr>
    <a:custClr name="Stadler Blau 2 70%">
      <a:srgbClr val="628CB8"/>
    </a:custClr>
    <a:custClr name="Stadler Blau 2 60%">
      <a:srgbClr val="789CC2"/>
    </a:custClr>
    <a:custClr name="Stadler Blau 2 50%">
      <a:srgbClr val="8FADCD"/>
    </a:custClr>
    <a:custClr name="Stadler Blau 2 40%">
      <a:srgbClr val="A5BDD7"/>
    </a:custClr>
    <a:custClr name="Stadler Blau 2 30%">
      <a:srgbClr val="BCCEE1"/>
    </a:custClr>
    <a:custClr name="Stadler Blau 2 20%">
      <a:srgbClr val="D2DEEB"/>
    </a:custClr>
    <a:custClr name="Stadler Blau 2 10%">
      <a:srgbClr val="E9EFF5"/>
    </a:custClr>
    <a:custClr name="Stadler Blau 3">
      <a:srgbClr val="0B3F75"/>
    </a:custClr>
    <a:custClr name="Stadler Blau 3 90%">
      <a:srgbClr val="235283"/>
    </a:custClr>
    <a:custClr name="Stadler Blau 3 80%">
      <a:srgbClr val="3C6591"/>
    </a:custClr>
    <a:custClr name="Stadler Blau 3 70%">
      <a:srgbClr val="54799E"/>
    </a:custClr>
    <a:custClr name="Stadler Blau 3 60%">
      <a:srgbClr val="6D8CAC"/>
    </a:custClr>
    <a:custClr name="Stadler Blau 3 50%">
      <a:srgbClr val="859FBA"/>
    </a:custClr>
    <a:custClr name="Stadler Blau 3 40%">
      <a:srgbClr val="9DB2C8"/>
    </a:custClr>
    <a:custClr name="Stadler Blau 3 30%">
      <a:srgbClr val="B6C5D6"/>
    </a:custClr>
    <a:custClr name="Stadler Blau 3 20%">
      <a:srgbClr val="CED9E3"/>
    </a:custClr>
    <a:custClr name="Stadler Blau 3 10%">
      <a:srgbClr val="E7ECF1"/>
    </a:custClr>
    <a:custClr name="Schwarz">
      <a:srgbClr val="000000"/>
    </a:custClr>
    <a:custClr name="Schwarz 90%">
      <a:srgbClr val="191919"/>
    </a:custClr>
    <a:custClr name="Schwarz 80%">
      <a:srgbClr val="333333"/>
    </a:custClr>
    <a:custClr name="Schwarz 70%">
      <a:srgbClr val="4D4D4D"/>
    </a:custClr>
    <a:custClr name="Schwarz 60%">
      <a:srgbClr val="666666"/>
    </a:custClr>
    <a:custClr name="Schwarz 50%">
      <a:srgbClr val="808080"/>
    </a:custClr>
    <a:custClr name="Schwarz 40%">
      <a:srgbClr val="999999"/>
    </a:custClr>
    <a:custClr name="Schwarz 30%">
      <a:srgbClr val="B3B3B3"/>
    </a:custClr>
    <a:custClr name="Schwarz 20%">
      <a:srgbClr val="CCCCCC"/>
    </a:custClr>
    <a:custClr name="Schwarz 10%">
      <a:srgbClr val="E6E6E6"/>
    </a:custClr>
    <a:custClr name="Stadler Gelb">
      <a:srgbClr val="FFBD00"/>
    </a:custClr>
    <a:custClr name="Stadler Gelb 90%">
      <a:srgbClr val="FFC419"/>
    </a:custClr>
    <a:custClr name="Stadler Gelb 80%">
      <a:srgbClr val="FFCA33"/>
    </a:custClr>
    <a:custClr name="Stadler Gelb 70%">
      <a:srgbClr val="FFD14D"/>
    </a:custClr>
    <a:custClr name="Stadler Gelb 60%">
      <a:srgbClr val="FFD766"/>
    </a:custClr>
    <a:custClr name="Stadler Gelb 50%">
      <a:srgbClr val="FFDE80"/>
    </a:custClr>
    <a:custClr name="Stadler Gelb 40%">
      <a:srgbClr val="FFE599"/>
    </a:custClr>
    <a:custClr name="Stadler Gelb 30%">
      <a:srgbClr val="FFEBB3"/>
    </a:custClr>
    <a:custClr name="Stadler Gelb 20%">
      <a:srgbClr val="FFF2CC"/>
    </a:custClr>
    <a:custClr name="Stadler Gelb 10%">
      <a:srgbClr val="FFF8E6"/>
    </a:custClr>
  </a:custClrLst>
  <a:extLst>
    <a:ext uri="{05A4C25C-085E-4340-85A3-A5531E510DB2}">
      <thm15:themeFamily xmlns:thm15="http://schemas.microsoft.com/office/thememl/2012/main" name="Snowbird_V2" id="{A7621352-0C5A-4568-814E-D20A7461901E}" vid="{842EEEBC-77F3-42EA-9E4E-3F8FD3D86F0F}"/>
    </a:ext>
  </a:extLst>
</a:theme>
</file>

<file path=ppt/theme/theme2.xml><?xml version="1.0" encoding="utf-8"?>
<a:theme xmlns:a="http://schemas.openxmlformats.org/drawingml/2006/main" name="Stadler Inhaltsfolien">
  <a:themeElements>
    <a:clrScheme name="Stadler">
      <a:dk1>
        <a:srgbClr val="666666"/>
      </a:dk1>
      <a:lt1>
        <a:srgbClr val="FFFFFF"/>
      </a:lt1>
      <a:dk2>
        <a:srgbClr val="1E5A9A"/>
      </a:dk2>
      <a:lt2>
        <a:srgbClr val="FFFFFF"/>
      </a:lt2>
      <a:accent1>
        <a:srgbClr val="1E5A9A"/>
      </a:accent1>
      <a:accent2>
        <a:srgbClr val="007BC0"/>
      </a:accent2>
      <a:accent3>
        <a:srgbClr val="FFBD00"/>
      </a:accent3>
      <a:accent4>
        <a:srgbClr val="000000"/>
      </a:accent4>
      <a:accent5>
        <a:srgbClr val="F0F7FE"/>
      </a:accent5>
      <a:accent6>
        <a:srgbClr val="0B3F75"/>
      </a:accent6>
      <a:hlink>
        <a:srgbClr val="7030A0"/>
      </a:hlink>
      <a:folHlink>
        <a:srgbClr val="0070C0"/>
      </a:folHlink>
    </a:clrScheme>
    <a:fontScheme name="Stadl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>
          <a:defRPr dirty="0" err="1" smtClean="0"/>
        </a:defPPr>
      </a:lstStyle>
    </a:txDef>
  </a:objectDefaults>
  <a:extraClrSchemeLst/>
  <a:custClrLst>
    <a:custClr name="Stadler Blau 1">
      <a:srgbClr val="007BC0"/>
    </a:custClr>
    <a:custClr name="Stadler Blau 1 90%">
      <a:srgbClr val="1988C6"/>
    </a:custClr>
    <a:custClr name="Stadler Blau 1 80%">
      <a:srgbClr val="3395CD"/>
    </a:custClr>
    <a:custClr name="Stadler Blau 1 70%">
      <a:srgbClr val="4DA3D3"/>
    </a:custClr>
    <a:custClr name="Stadler Blau 1 60%">
      <a:srgbClr val="66B0D9"/>
    </a:custClr>
    <a:custClr name="Stadler Blau 1 50%">
      <a:srgbClr val="80BDE0"/>
    </a:custClr>
    <a:custClr name="Stadler Blau 1 40%">
      <a:srgbClr val="99CAE6"/>
    </a:custClr>
    <a:custClr name="Stadler Blau 1 30%">
      <a:srgbClr val="B3D7EC"/>
    </a:custClr>
    <a:custClr name="Stadler Blau 1 20%">
      <a:srgbClr val="CCE5F2"/>
    </a:custClr>
    <a:custClr name="Stadler Blau 1 10%">
      <a:srgbClr val="E6F2F9"/>
    </a:custClr>
    <a:custClr name="Stadler Blau 2">
      <a:srgbClr val="1E5A9A"/>
    </a:custClr>
    <a:custClr name="Stadler Blau 2 90%">
      <a:srgbClr val="356BA4"/>
    </a:custClr>
    <a:custClr name="Stadler Blau 2 80%">
      <a:srgbClr val="4B7BAE"/>
    </a:custClr>
    <a:custClr name="Stadler Blau 2 70%">
      <a:srgbClr val="628CB8"/>
    </a:custClr>
    <a:custClr name="Stadler Blau 2 60%">
      <a:srgbClr val="789CC2"/>
    </a:custClr>
    <a:custClr name="Stadler Blau 2 50%">
      <a:srgbClr val="8FADCD"/>
    </a:custClr>
    <a:custClr name="Stadler Blau 2 40%">
      <a:srgbClr val="A5BDD7"/>
    </a:custClr>
    <a:custClr name="Stadler Blau 2 30%">
      <a:srgbClr val="BCCEE1"/>
    </a:custClr>
    <a:custClr name="Stadler Blau 2 20%">
      <a:srgbClr val="D2DEEB"/>
    </a:custClr>
    <a:custClr name="Stadler Blau 2 10%">
      <a:srgbClr val="E9EFF5"/>
    </a:custClr>
    <a:custClr name="Stadler Blau 3">
      <a:srgbClr val="0B3F75"/>
    </a:custClr>
    <a:custClr name="Stadler Blau 3 90%">
      <a:srgbClr val="235283"/>
    </a:custClr>
    <a:custClr name="Stadler Blau 3 80%">
      <a:srgbClr val="3C6591"/>
    </a:custClr>
    <a:custClr name="Stadler Blau 3 70%">
      <a:srgbClr val="54799E"/>
    </a:custClr>
    <a:custClr name="Stadler Blau 3 60%">
      <a:srgbClr val="6D8CAC"/>
    </a:custClr>
    <a:custClr name="Stadler Blau 3 50%">
      <a:srgbClr val="859FBA"/>
    </a:custClr>
    <a:custClr name="Stadler Blau 3 40%">
      <a:srgbClr val="9DB2C8"/>
    </a:custClr>
    <a:custClr name="Stadler Blau 3 30%">
      <a:srgbClr val="B6C5D6"/>
    </a:custClr>
    <a:custClr name="Stadler Blau 3 20%">
      <a:srgbClr val="CED9E3"/>
    </a:custClr>
    <a:custClr name="Stadler Blau 3 10%">
      <a:srgbClr val="E7ECF1"/>
    </a:custClr>
    <a:custClr name="Schwarz">
      <a:srgbClr val="000000"/>
    </a:custClr>
    <a:custClr name="Schwarz 90%">
      <a:srgbClr val="191919"/>
    </a:custClr>
    <a:custClr name="Schwarz 80%">
      <a:srgbClr val="333333"/>
    </a:custClr>
    <a:custClr name="Schwarz 70%">
      <a:srgbClr val="4D4D4D"/>
    </a:custClr>
    <a:custClr name="Schwarz 60%">
      <a:srgbClr val="666666"/>
    </a:custClr>
    <a:custClr name="Schwarz 50%">
      <a:srgbClr val="808080"/>
    </a:custClr>
    <a:custClr name="Schwarz 40%">
      <a:srgbClr val="999999"/>
    </a:custClr>
    <a:custClr name="Schwarz 30%">
      <a:srgbClr val="B3B3B3"/>
    </a:custClr>
    <a:custClr name="Schwarz 20%">
      <a:srgbClr val="CCCCCC"/>
    </a:custClr>
    <a:custClr name="Schwarz 10%">
      <a:srgbClr val="E6E6E6"/>
    </a:custClr>
    <a:custClr name="Stadler Gelb">
      <a:srgbClr val="FFBD00"/>
    </a:custClr>
    <a:custClr name="Stadler Gelb 90%">
      <a:srgbClr val="FFC419"/>
    </a:custClr>
    <a:custClr name="Stadler Gelb 80%">
      <a:srgbClr val="FFCA33"/>
    </a:custClr>
    <a:custClr name="Stadler Gelb 70%">
      <a:srgbClr val="FFD14D"/>
    </a:custClr>
    <a:custClr name="Stadler Gelb 60%">
      <a:srgbClr val="FFD766"/>
    </a:custClr>
    <a:custClr name="Stadler Gelb 50%">
      <a:srgbClr val="FFDE80"/>
    </a:custClr>
    <a:custClr name="Stadler Gelb 40%">
      <a:srgbClr val="FFE599"/>
    </a:custClr>
    <a:custClr name="Stadler Gelb 30%">
      <a:srgbClr val="FFEBB3"/>
    </a:custClr>
    <a:custClr name="Stadler Gelb 20%">
      <a:srgbClr val="FFF2CC"/>
    </a:custClr>
    <a:custClr name="Stadler Gelb 10%">
      <a:srgbClr val="FFF8E6"/>
    </a:custClr>
  </a:custClrLst>
  <a:extLst>
    <a:ext uri="{05A4C25C-085E-4340-85A3-A5531E510DB2}">
      <thm15:themeFamily xmlns:thm15="http://schemas.microsoft.com/office/thememl/2012/main" name="Snowbird_V2" id="{A7621352-0C5A-4568-814E-D20A7461901E}" vid="{1B6D5E8E-C5CD-4C56-9827-42D9FF9DC180}"/>
    </a:ext>
  </a:extLst>
</a:theme>
</file>

<file path=ppt/theme/theme3.xml><?xml version="1.0" encoding="utf-8"?>
<a:theme xmlns:a="http://schemas.openxmlformats.org/drawingml/2006/main" name="Larissa">
  <a:themeElements>
    <a:clrScheme name="Stadler">
      <a:dk1>
        <a:srgbClr val="666666"/>
      </a:dk1>
      <a:lt1>
        <a:srgbClr val="FFFFFF"/>
      </a:lt1>
      <a:dk2>
        <a:srgbClr val="1E5A9A"/>
      </a:dk2>
      <a:lt2>
        <a:srgbClr val="FFFFFF"/>
      </a:lt2>
      <a:accent1>
        <a:srgbClr val="1E5A9A"/>
      </a:accent1>
      <a:accent2>
        <a:srgbClr val="007BC0"/>
      </a:accent2>
      <a:accent3>
        <a:srgbClr val="FFBD00"/>
      </a:accent3>
      <a:accent4>
        <a:srgbClr val="000000"/>
      </a:accent4>
      <a:accent5>
        <a:srgbClr val="F0F7FE"/>
      </a:accent5>
      <a:accent6>
        <a:srgbClr val="0B3F75"/>
      </a:accent6>
      <a:hlink>
        <a:srgbClr val="7030A0"/>
      </a:hlink>
      <a:folHlink>
        <a:srgbClr val="0070C0"/>
      </a:folHlink>
    </a:clrScheme>
    <a:fontScheme name="Stadl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Stadler">
      <a:dk1>
        <a:srgbClr val="666666"/>
      </a:dk1>
      <a:lt1>
        <a:srgbClr val="FFFFFF"/>
      </a:lt1>
      <a:dk2>
        <a:srgbClr val="1E5A9A"/>
      </a:dk2>
      <a:lt2>
        <a:srgbClr val="FFFFFF"/>
      </a:lt2>
      <a:accent1>
        <a:srgbClr val="1E5A9A"/>
      </a:accent1>
      <a:accent2>
        <a:srgbClr val="007BC0"/>
      </a:accent2>
      <a:accent3>
        <a:srgbClr val="FFBD00"/>
      </a:accent3>
      <a:accent4>
        <a:srgbClr val="000000"/>
      </a:accent4>
      <a:accent5>
        <a:srgbClr val="F0F7FE"/>
      </a:accent5>
      <a:accent6>
        <a:srgbClr val="0B3F75"/>
      </a:accent6>
      <a:hlink>
        <a:srgbClr val="7030A0"/>
      </a:hlink>
      <a:folHlink>
        <a:srgbClr val="0070C0"/>
      </a:folHlink>
    </a:clrScheme>
    <a:fontScheme name="Stadl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Kategorie xmlns="9643eae6-5a67-4fb6-80b4-0f392e02d598">28</Kategorie>
    <IconOverlay xmlns="http://schemas.microsoft.com/sharepoint/v4" xsi:nil="true"/>
    <Standort xmlns="58573802-0850-4142-9E60-6BEBF76FC605">Allgemein gültige Vorlagen</Standort>
  </documentManagement>
</p:properties>
</file>

<file path=customXml/item2.xml><?xml version="1.0" encoding="utf-8"?>
<?mso-contentType ?>
<p:Policy xmlns:p="office.server.policy" id="" local="true">
  <p:Name>Dokument</p:Name>
  <p:Description/>
  <p:Statement/>
  <p:PolicyItems>
    <p:PolicyItem featureId="Microsoft.Office.RecordsManagement.PolicyFeatures.PolicyAudit" staticId="0x010100612ACE40985D894A82CF5E432151FAF9|810367359" UniqueId="94168f33-cc5a-404e-baa2-d32a1c5044e9">
      <p:Name>Überwachung</p:Name>
      <p:Description>Überwacht Benutzeraktionen in Dokumenten und Listenelementen und schreibt diese in das Überwachungsprotokoll.</p:Description>
      <p:CustomData>
        <Audit>
          <Update/>
          <View/>
        </Audit>
      </p:CustomData>
    </p:PolicyItem>
  </p:PolicyItems>
</p:Policy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612ACE40985D894A82CF5E432151FAF9" ma:contentTypeVersion="9" ma:contentTypeDescription="Ein neues Dokument erstellen." ma:contentTypeScope="" ma:versionID="5fac3b603e896b44dd55bf64a82f75b8">
  <xsd:schema xmlns:xsd="http://www.w3.org/2001/XMLSchema" xmlns:xs="http://www.w3.org/2001/XMLSchema" xmlns:p="http://schemas.microsoft.com/office/2006/metadata/properties" xmlns:ns1="http://schemas.microsoft.com/sharepoint/v3" xmlns:ns2="58573802-0850-4142-9E60-6BEBF76FC605" xmlns:ns3="http://schemas.microsoft.com/sharepoint/v4" xmlns:ns4="9643eae6-5a67-4fb6-80b4-0f392e02d598" targetNamespace="http://schemas.microsoft.com/office/2006/metadata/properties" ma:root="true" ma:fieldsID="1daa7aa68b47fc58fb2d39195377414a" ns1:_="" ns2:_="" ns3:_="" ns4:_="">
    <xsd:import namespace="http://schemas.microsoft.com/sharepoint/v3"/>
    <xsd:import namespace="58573802-0850-4142-9E60-6BEBF76FC605"/>
    <xsd:import namespace="http://schemas.microsoft.com/sharepoint/v4"/>
    <xsd:import namespace="9643eae6-5a67-4fb6-80b4-0f392e02d598"/>
    <xsd:element name="properties">
      <xsd:complexType>
        <xsd:sequence>
          <xsd:element name="documentManagement">
            <xsd:complexType>
              <xsd:all>
                <xsd:element ref="ns2:Standort"/>
                <xsd:element ref="ns3:IconOverlay" minOccurs="0"/>
                <xsd:element ref="ns4:Kategorie" minOccurs="0"/>
                <xsd:element ref="ns1:_dlc_Exemp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dlc_Exempt" ma:index="11" nillable="true" ma:displayName="Exempt from Policy" ma:hidden="true" ma:internalName="_dlc_Exempt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573802-0850-4142-9E60-6BEBF76FC605" elementFormDefault="qualified">
    <xsd:import namespace="http://schemas.microsoft.com/office/2006/documentManagement/types"/>
    <xsd:import namespace="http://schemas.microsoft.com/office/infopath/2007/PartnerControls"/>
    <xsd:element name="Standort" ma:index="8" ma:displayName="Standort" ma:format="Dropdown" ma:internalName="Standort">
      <xsd:simpleType>
        <xsd:restriction base="dms:Choice">
          <xsd:enumeration value="Allgemein gültige Vorlagen"/>
          <xsd:enumeration value="STAG"/>
          <xsd:enumeration value="STAR"/>
          <xsd:enumeration value="STAWI"/>
          <xsd:enumeration value="STAP"/>
          <xsd:enumeration value="STAM"/>
          <xsd:enumeration value="STAMI"/>
          <xsd:enumeration value="SRS"/>
          <xsd:enumeration value="SSG"/>
          <xsd:enumeration value="S-Rail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43eae6-5a67-4fb6-80b4-0f392e02d598" elementFormDefault="qualified">
    <xsd:import namespace="http://schemas.microsoft.com/office/2006/documentManagement/types"/>
    <xsd:import namespace="http://schemas.microsoft.com/office/infopath/2007/PartnerControls"/>
    <xsd:element name="Kategorie" ma:index="10" nillable="true" ma:displayName="Kategorie" ma:list="{1f9a8313-f766-4f82-b2be-8cef34edc1d0}" ma:internalName="Kategorie" ma:showField="Title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F3AF194-76BE-4854-A679-F5609179769B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schemas.microsoft.com/sharepoint/v4"/>
    <ds:schemaRef ds:uri="http://purl.org/dc/terms/"/>
    <ds:schemaRef ds:uri="http://schemas.openxmlformats.org/package/2006/metadata/core-properties"/>
    <ds:schemaRef ds:uri="9643eae6-5a67-4fb6-80b4-0f392e02d598"/>
    <ds:schemaRef ds:uri="http://schemas.microsoft.com/office/2006/documentManagement/types"/>
    <ds:schemaRef ds:uri="58573802-0850-4142-9E60-6BEBF76FC60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BBF76BA3-D509-47DD-B92C-0F55EA1331AE}">
  <ds:schemaRefs>
    <ds:schemaRef ds:uri="office.server.policy"/>
  </ds:schemaRefs>
</ds:datastoreItem>
</file>

<file path=customXml/itemProps3.xml><?xml version="1.0" encoding="utf-8"?>
<ds:datastoreItem xmlns:ds="http://schemas.openxmlformats.org/officeDocument/2006/customXml" ds:itemID="{C427E693-BC91-4062-B29D-9FD6175FAA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58573802-0850-4142-9E60-6BEBF76FC605"/>
    <ds:schemaRef ds:uri="http://schemas.microsoft.com/sharepoint/v4"/>
    <ds:schemaRef ds:uri="9643eae6-5a67-4fb6-80b4-0f392e02d59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BC478655-CD85-485F-B20C-8E03DC76367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Snowbird_V2</Template>
  <TotalTime>83</TotalTime>
  <Words>773</Words>
  <Application>Microsoft Macintosh PowerPoint</Application>
  <PresentationFormat>Widescreen</PresentationFormat>
  <Paragraphs>188</Paragraphs>
  <Slides>21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Arial</vt:lpstr>
      <vt:lpstr>Calibri</vt:lpstr>
      <vt:lpstr>NFUISS+ArialMT</vt:lpstr>
      <vt:lpstr>Raleway</vt:lpstr>
      <vt:lpstr>Symbol</vt:lpstr>
      <vt:lpstr>Stadler Titelfolien</vt:lpstr>
      <vt:lpstr>Stadler Inhaltsfolien</vt:lpstr>
      <vt:lpstr>think-cell Folie</vt:lpstr>
      <vt:lpstr>Updated LCC Rail Vehicle, Alignment and Cost Comparisons</vt:lpstr>
      <vt:lpstr>PowerPoint Presentation</vt:lpstr>
      <vt:lpstr>New Valley and cog Train Proposal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Whistle Stop examples </vt:lpstr>
      <vt:lpstr>Comparison North and South Side</vt:lpstr>
      <vt:lpstr>Comparison North and South Side</vt:lpstr>
      <vt:lpstr>Mountain Transit Cost Comparison - COG Rail</vt:lpstr>
      <vt:lpstr>Cost Drivers</vt:lpstr>
      <vt:lpstr>Thank you!</vt:lpstr>
      <vt:lpstr>Appendix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Capital costs of valley alignments</vt:lpstr>
    </vt:vector>
  </TitlesOfParts>
  <Company>Stadler Rail AG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Cost Reconciliation COG rail LCC Utah</dc:title>
  <dc:creator>Trächsel Sebastian STAUS</dc:creator>
  <cp:lastModifiedBy>Allegra Michael STAUS</cp:lastModifiedBy>
  <cp:revision>51</cp:revision>
  <dcterms:created xsi:type="dcterms:W3CDTF">2021-03-02T18:41:47Z</dcterms:created>
  <dcterms:modified xsi:type="dcterms:W3CDTF">2021-03-31T22:58:47Z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0x010100612ACE40985D894A82CF5E432151FAF9</vt:lpwstr>
  </property>
</Properties>
</file>