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diagrams/data4.xml" ContentType="application/vnd.openxmlformats-officedocument.drawingml.diagramData+xml"/>
  <Override PartName="/ppt/diagrams/data3.xml" ContentType="application/vnd.openxmlformats-officedocument.drawingml.diagramData+xml"/>
  <Override PartName="/ppt/presentation.xml" ContentType="application/vnd.openxmlformats-officedocument.presentationml.presentation.main+xml"/>
  <Override PartName="/ppt/diagrams/data2.xml" ContentType="application/vnd.openxmlformats-officedocument.drawingml.diagramData+xml"/>
  <Override PartName="/ppt/diagrams/data1.xml" ContentType="application/vnd.openxmlformats-officedocument.drawingml.diagramData+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9.xml" ContentType="application/vnd.openxmlformats-officedocument.presentationml.slideLayout+xml"/>
  <Override PartName="/ppt/slideLayouts/slideLayout8.xml" ContentType="application/vnd.openxmlformats-officedocument.presentationml.slideLayout+xml"/>
  <Override PartName="/ppt/slideLayouts/slideLayout7.xml" ContentType="application/vnd.openxmlformats-officedocument.presentationml.slideLayout+xml"/>
  <Override PartName="/ppt/slideLayouts/slideLayout6.xml" ContentType="application/vnd.openxmlformats-officedocument.presentationml.slideLayout+xml"/>
  <Override PartName="/ppt/slideMasters/slideMaster1.xml" ContentType="application/vnd.openxmlformats-officedocument.presentationml.slideMaster+xml"/>
  <Override PartName="/ppt/slideLayouts/slideLayout5.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4.xml" ContentType="application/vnd.openxmlformats-officedocument.presentationml.slideLayout+xml"/>
  <Override PartName="/ppt/slideLayouts/slideLayout3.xml" ContentType="application/vnd.openxmlformats-officedocument.presentationml.slideLayout+xml"/>
  <Override PartName="/ppt/diagrams/drawing4.xml" ContentType="application/vnd.ms-office.drawingml.diagramDrawing+xml"/>
  <Override PartName="/ppt/diagrams/colors4.xml" ContentType="application/vnd.openxmlformats-officedocument.drawingml.diagramColors+xml"/>
  <Override PartName="/ppt/diagrams/layout4.xml" ContentType="application/vnd.openxmlformats-officedocument.drawingml.diagramLayout+xml"/>
  <Override PartName="/ppt/theme/theme1.xml" ContentType="application/vnd.openxmlformats-officedocument.theme+xml"/>
  <Override PartName="/ppt/diagrams/drawing3.xml" ContentType="application/vnd.ms-office.drawingml.diagramDrawing+xml"/>
  <Override PartName="/ppt/diagrams/colors3.xml" ContentType="application/vnd.openxmlformats-officedocument.drawingml.diagramColors+xml"/>
  <Override PartName="/ppt/diagrams/quickStyle3.xml" ContentType="application/vnd.openxmlformats-officedocument.drawingml.diagramStyle+xml"/>
  <Override PartName="/ppt/diagrams/layout3.xml" ContentType="application/vnd.openxmlformats-officedocument.drawingml.diagramLayout+xml"/>
  <Override PartName="/ppt/diagrams/drawing2.xml" ContentType="application/vnd.ms-office.drawingml.diagramDrawing+xml"/>
  <Override PartName="/ppt/diagrams/quickStyle2.xml" ContentType="application/vnd.openxmlformats-officedocument.drawingml.diagramStyle+xml"/>
  <Override PartName="/ppt/diagrams/layout2.xml" ContentType="application/vnd.openxmlformats-officedocument.drawingml.diagramLayout+xml"/>
  <Override PartName="/ppt/diagrams/drawing1.xml" ContentType="application/vnd.ms-office.drawingml.diagramDrawing+xml"/>
  <Override PartName="/ppt/diagrams/colors1.xml" ContentType="application/vnd.openxmlformats-officedocument.drawingml.diagramColors+xml"/>
  <Override PartName="/ppt/diagrams/quickStyle1.xml" ContentType="application/vnd.openxmlformats-officedocument.drawingml.diagramStyle+xml"/>
  <Override PartName="/ppt/diagrams/layout1.xml" ContentType="application/vnd.openxmlformats-officedocument.drawingml.diagramLayout+xml"/>
  <Override PartName="/ppt/diagrams/quickStyle4.xml" ContentType="application/vnd.openxmlformats-officedocument.drawingml.diagramStyle+xml"/>
  <Override PartName="/ppt/diagrams/colors2.xml" ContentType="application/vnd.openxmlformats-officedocument.drawingml.diagramColors+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app.xml" ContentType="application/vnd.openxmlformats-officedocument.extended-properties+xml"/>
  <Override PartName="/docProps/core.xml" ContentType="application/vnd.openxmlformats-package.core-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60" r:id="rId6"/>
    <p:sldId id="261" r:id="rId7"/>
    <p:sldId id="263" r:id="rId8"/>
    <p:sldId id="262" r:id="rId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994" autoAdjust="0"/>
    <p:restoredTop sz="94660"/>
  </p:normalViewPr>
  <p:slideViewPr>
    <p:cSldViewPr snapToGrid="0">
      <p:cViewPr varScale="1">
        <p:scale>
          <a:sx n="117" d="100"/>
          <a:sy n="117" d="100"/>
        </p:scale>
        <p:origin x="232" y="16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customXml" Target="../customXml/item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customXml" Target="../customXml/item2.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customXml" Target="../customXml/item1.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8133D00-E9F8-4321-8BAB-D36E92A3DFDB}" type="doc">
      <dgm:prSet loTypeId="urn:microsoft.com/office/officeart/2005/8/layout/hierarchy1" loCatId="hierarchy" qsTypeId="urn:microsoft.com/office/officeart/2005/8/quickstyle/simple4" qsCatId="simple" csTypeId="urn:microsoft.com/office/officeart/2005/8/colors/colorful1" csCatId="colorful" phldr="1"/>
      <dgm:spPr/>
      <dgm:t>
        <a:bodyPr/>
        <a:lstStyle/>
        <a:p>
          <a:endParaRPr lang="en-US"/>
        </a:p>
      </dgm:t>
    </dgm:pt>
    <dgm:pt modelId="{7BAD38E8-9EE2-4058-9597-906AD7931806}">
      <dgm:prSet custT="1"/>
      <dgm:spPr/>
      <dgm:t>
        <a:bodyPr/>
        <a:lstStyle/>
        <a:p>
          <a:r>
            <a:rPr lang="en-US" sz="1600" dirty="0"/>
            <a:t>What constitutes a meeting? </a:t>
          </a:r>
        </a:p>
      </dgm:t>
    </dgm:pt>
    <dgm:pt modelId="{0A9A9ABF-044A-4E0E-9F9E-1C2BBDAA4A17}" type="parTrans" cxnId="{56463D51-C810-4E73-B142-5F86FA064C7F}">
      <dgm:prSet/>
      <dgm:spPr/>
      <dgm:t>
        <a:bodyPr/>
        <a:lstStyle/>
        <a:p>
          <a:endParaRPr lang="en-US"/>
        </a:p>
      </dgm:t>
    </dgm:pt>
    <dgm:pt modelId="{A1298D97-8BFC-4FA4-9068-C3BF332B3C00}" type="sibTrans" cxnId="{56463D51-C810-4E73-B142-5F86FA064C7F}">
      <dgm:prSet/>
      <dgm:spPr/>
      <dgm:t>
        <a:bodyPr/>
        <a:lstStyle/>
        <a:p>
          <a:endParaRPr lang="en-US"/>
        </a:p>
      </dgm:t>
    </dgm:pt>
    <dgm:pt modelId="{491CD0B7-F2E8-443E-BED8-E3E517B1BE8B}">
      <dgm:prSet custT="1"/>
      <dgm:spPr/>
      <dgm:t>
        <a:bodyPr/>
        <a:lstStyle/>
        <a:p>
          <a:r>
            <a:rPr lang="en-US" sz="1600" dirty="0"/>
            <a:t>When a quorum of the members of the public body gather to discuss or act on a matter under its authority</a:t>
          </a:r>
        </a:p>
      </dgm:t>
    </dgm:pt>
    <dgm:pt modelId="{0F355653-7376-41A5-A755-FC9CD69AFB9E}" type="parTrans" cxnId="{3600A396-1D67-46A7-B7C8-4F7BAFC13402}">
      <dgm:prSet/>
      <dgm:spPr/>
      <dgm:t>
        <a:bodyPr/>
        <a:lstStyle/>
        <a:p>
          <a:endParaRPr lang="en-US"/>
        </a:p>
      </dgm:t>
    </dgm:pt>
    <dgm:pt modelId="{8531A214-8F0D-495D-AF46-40F334CCD694}" type="sibTrans" cxnId="{3600A396-1D67-46A7-B7C8-4F7BAFC13402}">
      <dgm:prSet/>
      <dgm:spPr/>
      <dgm:t>
        <a:bodyPr/>
        <a:lstStyle/>
        <a:p>
          <a:endParaRPr lang="en-US"/>
        </a:p>
      </dgm:t>
    </dgm:pt>
    <dgm:pt modelId="{FDB90E12-32DD-4DD1-B37F-224AA79B6F80}">
      <dgm:prSet custT="1"/>
      <dgm:spPr/>
      <dgm:t>
        <a:bodyPr/>
        <a:lstStyle/>
        <a:p>
          <a:r>
            <a:rPr lang="en-US" sz="1600" dirty="0"/>
            <a:t>Can take place in person or electronically</a:t>
          </a:r>
        </a:p>
      </dgm:t>
    </dgm:pt>
    <dgm:pt modelId="{F761AC2A-C2CC-4440-9B13-0D6F47158B89}" type="parTrans" cxnId="{4428A2C7-154D-423C-893D-6530C11AB28C}">
      <dgm:prSet/>
      <dgm:spPr/>
      <dgm:t>
        <a:bodyPr/>
        <a:lstStyle/>
        <a:p>
          <a:endParaRPr lang="en-US"/>
        </a:p>
      </dgm:t>
    </dgm:pt>
    <dgm:pt modelId="{6E0E2405-BC09-49A4-9623-0B4ADFCCABD0}" type="sibTrans" cxnId="{4428A2C7-154D-423C-893D-6530C11AB28C}">
      <dgm:prSet/>
      <dgm:spPr/>
      <dgm:t>
        <a:bodyPr/>
        <a:lstStyle/>
        <a:p>
          <a:endParaRPr lang="en-US"/>
        </a:p>
      </dgm:t>
    </dgm:pt>
    <dgm:pt modelId="{829D3761-D28E-446B-B75B-D6571F547096}">
      <dgm:prSet custT="1"/>
      <dgm:spPr/>
      <dgm:t>
        <a:bodyPr/>
        <a:lstStyle/>
        <a:p>
          <a:r>
            <a:rPr lang="en-US" sz="1600" dirty="0"/>
            <a:t>Does not include a chance gathering</a:t>
          </a:r>
        </a:p>
      </dgm:t>
    </dgm:pt>
    <dgm:pt modelId="{F91156F1-743E-456B-B01D-C28839AC063B}" type="parTrans" cxnId="{D5598B32-B295-4EF0-AF42-D65D75DF302E}">
      <dgm:prSet/>
      <dgm:spPr/>
      <dgm:t>
        <a:bodyPr/>
        <a:lstStyle/>
        <a:p>
          <a:endParaRPr lang="en-US"/>
        </a:p>
      </dgm:t>
    </dgm:pt>
    <dgm:pt modelId="{EC09B7EF-6BE0-4AEC-9286-D434270B2E71}" type="sibTrans" cxnId="{D5598B32-B295-4EF0-AF42-D65D75DF302E}">
      <dgm:prSet/>
      <dgm:spPr/>
      <dgm:t>
        <a:bodyPr/>
        <a:lstStyle/>
        <a:p>
          <a:endParaRPr lang="en-US"/>
        </a:p>
      </dgm:t>
    </dgm:pt>
    <dgm:pt modelId="{99E3D589-CD3E-40DF-853F-FFF023ADBF0F}">
      <dgm:prSet custT="1"/>
      <dgm:spPr/>
      <dgm:t>
        <a:bodyPr/>
        <a:lstStyle/>
        <a:p>
          <a:r>
            <a:rPr lang="en-US" sz="1600" dirty="0"/>
            <a:t>A board retreat or work session , where school business </a:t>
          </a:r>
          <a:r>
            <a:rPr lang="en-US" sz="1600"/>
            <a:t>is discussed</a:t>
          </a:r>
          <a:endParaRPr lang="en-US" sz="1600" dirty="0"/>
        </a:p>
      </dgm:t>
    </dgm:pt>
    <dgm:pt modelId="{820C0228-EA7A-4806-8286-88B71071AD51}" type="parTrans" cxnId="{84783ADE-1D01-41B1-9B87-3E3E269FEAB5}">
      <dgm:prSet/>
      <dgm:spPr/>
      <dgm:t>
        <a:bodyPr/>
        <a:lstStyle/>
        <a:p>
          <a:endParaRPr lang="en-US"/>
        </a:p>
      </dgm:t>
    </dgm:pt>
    <dgm:pt modelId="{C66AD50F-CB4E-41F6-A36A-034DE944F486}" type="sibTrans" cxnId="{84783ADE-1D01-41B1-9B87-3E3E269FEAB5}">
      <dgm:prSet/>
      <dgm:spPr/>
      <dgm:t>
        <a:bodyPr/>
        <a:lstStyle/>
        <a:p>
          <a:endParaRPr lang="en-US"/>
        </a:p>
      </dgm:t>
    </dgm:pt>
    <dgm:pt modelId="{09C9262E-6CED-48C4-BC95-B38C724747E2}" type="pres">
      <dgm:prSet presAssocID="{98133D00-E9F8-4321-8BAB-D36E92A3DFDB}" presName="hierChild1" presStyleCnt="0">
        <dgm:presLayoutVars>
          <dgm:chPref val="1"/>
          <dgm:dir/>
          <dgm:animOne val="branch"/>
          <dgm:animLvl val="lvl"/>
          <dgm:resizeHandles/>
        </dgm:presLayoutVars>
      </dgm:prSet>
      <dgm:spPr/>
    </dgm:pt>
    <dgm:pt modelId="{F7208A86-48C8-4B61-BDC6-FBD36E799C76}" type="pres">
      <dgm:prSet presAssocID="{7BAD38E8-9EE2-4058-9597-906AD7931806}" presName="hierRoot1" presStyleCnt="0"/>
      <dgm:spPr/>
    </dgm:pt>
    <dgm:pt modelId="{7B7EEFDF-8D22-4A05-A0B6-D1084CA070E5}" type="pres">
      <dgm:prSet presAssocID="{7BAD38E8-9EE2-4058-9597-906AD7931806}" presName="composite" presStyleCnt="0"/>
      <dgm:spPr/>
    </dgm:pt>
    <dgm:pt modelId="{DA2B93B4-9942-4360-A221-2A2805DA6A16}" type="pres">
      <dgm:prSet presAssocID="{7BAD38E8-9EE2-4058-9597-906AD7931806}" presName="background" presStyleLbl="node0" presStyleIdx="0" presStyleCnt="1"/>
      <dgm:spPr/>
    </dgm:pt>
    <dgm:pt modelId="{F56D67FD-7019-4C09-8F4A-D61F70E5F9F8}" type="pres">
      <dgm:prSet presAssocID="{7BAD38E8-9EE2-4058-9597-906AD7931806}" presName="text" presStyleLbl="fgAcc0" presStyleIdx="0" presStyleCnt="1" custLinFactY="-7631" custLinFactNeighborX="-3715" custLinFactNeighborY="-100000">
        <dgm:presLayoutVars>
          <dgm:chPref val="3"/>
        </dgm:presLayoutVars>
      </dgm:prSet>
      <dgm:spPr/>
    </dgm:pt>
    <dgm:pt modelId="{1C26C8C5-E933-41BE-A2F0-485BA491B0C9}" type="pres">
      <dgm:prSet presAssocID="{7BAD38E8-9EE2-4058-9597-906AD7931806}" presName="hierChild2" presStyleCnt="0"/>
      <dgm:spPr/>
    </dgm:pt>
    <dgm:pt modelId="{30A8992B-3B61-460C-AA99-22BF159371FF}" type="pres">
      <dgm:prSet presAssocID="{0F355653-7376-41A5-A755-FC9CD69AFB9E}" presName="Name10" presStyleLbl="parChTrans1D2" presStyleIdx="0" presStyleCnt="4"/>
      <dgm:spPr/>
    </dgm:pt>
    <dgm:pt modelId="{3F258051-C37E-44D0-99FF-BB54DB01ADE1}" type="pres">
      <dgm:prSet presAssocID="{491CD0B7-F2E8-443E-BED8-E3E517B1BE8B}" presName="hierRoot2" presStyleCnt="0"/>
      <dgm:spPr/>
    </dgm:pt>
    <dgm:pt modelId="{61584C3D-996D-4BF1-8340-B63550CF4339}" type="pres">
      <dgm:prSet presAssocID="{491CD0B7-F2E8-443E-BED8-E3E517B1BE8B}" presName="composite2" presStyleCnt="0"/>
      <dgm:spPr/>
    </dgm:pt>
    <dgm:pt modelId="{DEB98040-A665-4E10-AC7B-26391C27BA2E}" type="pres">
      <dgm:prSet presAssocID="{491CD0B7-F2E8-443E-BED8-E3E517B1BE8B}" presName="background2" presStyleLbl="node2" presStyleIdx="0" presStyleCnt="4"/>
      <dgm:spPr/>
    </dgm:pt>
    <dgm:pt modelId="{95B611F2-F35A-47C0-8900-8656B64997EE}" type="pres">
      <dgm:prSet presAssocID="{491CD0B7-F2E8-443E-BED8-E3E517B1BE8B}" presName="text2" presStyleLbl="fgAcc2" presStyleIdx="0" presStyleCnt="4">
        <dgm:presLayoutVars>
          <dgm:chPref val="3"/>
        </dgm:presLayoutVars>
      </dgm:prSet>
      <dgm:spPr/>
    </dgm:pt>
    <dgm:pt modelId="{75765843-5FE2-4B38-BE7F-1724C089A9A1}" type="pres">
      <dgm:prSet presAssocID="{491CD0B7-F2E8-443E-BED8-E3E517B1BE8B}" presName="hierChild3" presStyleCnt="0"/>
      <dgm:spPr/>
    </dgm:pt>
    <dgm:pt modelId="{B54B202D-BC77-4CB5-8EB8-3EEF98E9D2DE}" type="pres">
      <dgm:prSet presAssocID="{F761AC2A-C2CC-4440-9B13-0D6F47158B89}" presName="Name10" presStyleLbl="parChTrans1D2" presStyleIdx="1" presStyleCnt="4"/>
      <dgm:spPr/>
    </dgm:pt>
    <dgm:pt modelId="{0CBAF486-B017-4EFB-8CDE-1370A0E36C2F}" type="pres">
      <dgm:prSet presAssocID="{FDB90E12-32DD-4DD1-B37F-224AA79B6F80}" presName="hierRoot2" presStyleCnt="0"/>
      <dgm:spPr/>
    </dgm:pt>
    <dgm:pt modelId="{0D353B8B-502A-4A8C-A4B0-80EF6D17D62D}" type="pres">
      <dgm:prSet presAssocID="{FDB90E12-32DD-4DD1-B37F-224AA79B6F80}" presName="composite2" presStyleCnt="0"/>
      <dgm:spPr/>
    </dgm:pt>
    <dgm:pt modelId="{E4E9CA2F-C0A2-472E-AAF9-74CD2903E191}" type="pres">
      <dgm:prSet presAssocID="{FDB90E12-32DD-4DD1-B37F-224AA79B6F80}" presName="background2" presStyleLbl="node2" presStyleIdx="1" presStyleCnt="4"/>
      <dgm:spPr/>
    </dgm:pt>
    <dgm:pt modelId="{1664A4AE-4A31-47CF-8F7C-27E161DEF9A7}" type="pres">
      <dgm:prSet presAssocID="{FDB90E12-32DD-4DD1-B37F-224AA79B6F80}" presName="text2" presStyleLbl="fgAcc2" presStyleIdx="1" presStyleCnt="4">
        <dgm:presLayoutVars>
          <dgm:chPref val="3"/>
        </dgm:presLayoutVars>
      </dgm:prSet>
      <dgm:spPr/>
    </dgm:pt>
    <dgm:pt modelId="{A2154FC8-D098-44E3-AFE1-A63F27A2A5A4}" type="pres">
      <dgm:prSet presAssocID="{FDB90E12-32DD-4DD1-B37F-224AA79B6F80}" presName="hierChild3" presStyleCnt="0"/>
      <dgm:spPr/>
    </dgm:pt>
    <dgm:pt modelId="{EE2D57FB-87DC-40CA-991F-40A60C59C7B8}" type="pres">
      <dgm:prSet presAssocID="{F91156F1-743E-456B-B01D-C28839AC063B}" presName="Name10" presStyleLbl="parChTrans1D2" presStyleIdx="2" presStyleCnt="4"/>
      <dgm:spPr/>
    </dgm:pt>
    <dgm:pt modelId="{293BC2E3-13A2-45E2-8725-9548A358FD2A}" type="pres">
      <dgm:prSet presAssocID="{829D3761-D28E-446B-B75B-D6571F547096}" presName="hierRoot2" presStyleCnt="0"/>
      <dgm:spPr/>
    </dgm:pt>
    <dgm:pt modelId="{03D2A2D3-1CF8-4DCD-BAD5-C935C623A849}" type="pres">
      <dgm:prSet presAssocID="{829D3761-D28E-446B-B75B-D6571F547096}" presName="composite2" presStyleCnt="0"/>
      <dgm:spPr/>
    </dgm:pt>
    <dgm:pt modelId="{F92119C0-7999-4332-B69C-0D966BC89009}" type="pres">
      <dgm:prSet presAssocID="{829D3761-D28E-446B-B75B-D6571F547096}" presName="background2" presStyleLbl="node2" presStyleIdx="2" presStyleCnt="4"/>
      <dgm:spPr/>
    </dgm:pt>
    <dgm:pt modelId="{DBF29A16-329A-4353-B7A8-365241B64BE0}" type="pres">
      <dgm:prSet presAssocID="{829D3761-D28E-446B-B75B-D6571F547096}" presName="text2" presStyleLbl="fgAcc2" presStyleIdx="2" presStyleCnt="4">
        <dgm:presLayoutVars>
          <dgm:chPref val="3"/>
        </dgm:presLayoutVars>
      </dgm:prSet>
      <dgm:spPr/>
    </dgm:pt>
    <dgm:pt modelId="{2A42C58D-83DC-471D-AF7E-BADDEF5CD98C}" type="pres">
      <dgm:prSet presAssocID="{829D3761-D28E-446B-B75B-D6571F547096}" presName="hierChild3" presStyleCnt="0"/>
      <dgm:spPr/>
    </dgm:pt>
    <dgm:pt modelId="{D820A775-EF18-4A9B-99B1-57D678A3F773}" type="pres">
      <dgm:prSet presAssocID="{820C0228-EA7A-4806-8286-88B71071AD51}" presName="Name10" presStyleLbl="parChTrans1D2" presStyleIdx="3" presStyleCnt="4"/>
      <dgm:spPr/>
    </dgm:pt>
    <dgm:pt modelId="{F18B9E38-9807-4BF3-93DD-05C3472FD1EA}" type="pres">
      <dgm:prSet presAssocID="{99E3D589-CD3E-40DF-853F-FFF023ADBF0F}" presName="hierRoot2" presStyleCnt="0"/>
      <dgm:spPr/>
    </dgm:pt>
    <dgm:pt modelId="{DE0D55B1-3CA7-459D-A068-19C49AD0BDC0}" type="pres">
      <dgm:prSet presAssocID="{99E3D589-CD3E-40DF-853F-FFF023ADBF0F}" presName="composite2" presStyleCnt="0"/>
      <dgm:spPr/>
    </dgm:pt>
    <dgm:pt modelId="{1A7F8FAF-EECA-4FED-8FF6-1F0A85967B2E}" type="pres">
      <dgm:prSet presAssocID="{99E3D589-CD3E-40DF-853F-FFF023ADBF0F}" presName="background2" presStyleLbl="node2" presStyleIdx="3" presStyleCnt="4"/>
      <dgm:spPr/>
    </dgm:pt>
    <dgm:pt modelId="{49782AF0-FAF7-42BA-B028-3E95A04E119F}" type="pres">
      <dgm:prSet presAssocID="{99E3D589-CD3E-40DF-853F-FFF023ADBF0F}" presName="text2" presStyleLbl="fgAcc2" presStyleIdx="3" presStyleCnt="4">
        <dgm:presLayoutVars>
          <dgm:chPref val="3"/>
        </dgm:presLayoutVars>
      </dgm:prSet>
      <dgm:spPr/>
    </dgm:pt>
    <dgm:pt modelId="{C78E0DA1-2E86-4F3C-BF10-362B4E881F5F}" type="pres">
      <dgm:prSet presAssocID="{99E3D589-CD3E-40DF-853F-FFF023ADBF0F}" presName="hierChild3" presStyleCnt="0"/>
      <dgm:spPr/>
    </dgm:pt>
  </dgm:ptLst>
  <dgm:cxnLst>
    <dgm:cxn modelId="{9D8E551B-7532-493C-9AE8-9C2E3D32F89A}" type="presOf" srcId="{829D3761-D28E-446B-B75B-D6571F547096}" destId="{DBF29A16-329A-4353-B7A8-365241B64BE0}" srcOrd="0" destOrd="0" presId="urn:microsoft.com/office/officeart/2005/8/layout/hierarchy1"/>
    <dgm:cxn modelId="{1CFDDF2C-28EC-40D6-85A7-7156B99659FA}" type="presOf" srcId="{98133D00-E9F8-4321-8BAB-D36E92A3DFDB}" destId="{09C9262E-6CED-48C4-BC95-B38C724747E2}" srcOrd="0" destOrd="0" presId="urn:microsoft.com/office/officeart/2005/8/layout/hierarchy1"/>
    <dgm:cxn modelId="{79532432-3264-410A-B9E9-CFB06E2E9FB6}" type="presOf" srcId="{820C0228-EA7A-4806-8286-88B71071AD51}" destId="{D820A775-EF18-4A9B-99B1-57D678A3F773}" srcOrd="0" destOrd="0" presId="urn:microsoft.com/office/officeart/2005/8/layout/hierarchy1"/>
    <dgm:cxn modelId="{D5598B32-B295-4EF0-AF42-D65D75DF302E}" srcId="{7BAD38E8-9EE2-4058-9597-906AD7931806}" destId="{829D3761-D28E-446B-B75B-D6571F547096}" srcOrd="2" destOrd="0" parTransId="{F91156F1-743E-456B-B01D-C28839AC063B}" sibTransId="{EC09B7EF-6BE0-4AEC-9286-D434270B2E71}"/>
    <dgm:cxn modelId="{56463D51-C810-4E73-B142-5F86FA064C7F}" srcId="{98133D00-E9F8-4321-8BAB-D36E92A3DFDB}" destId="{7BAD38E8-9EE2-4058-9597-906AD7931806}" srcOrd="0" destOrd="0" parTransId="{0A9A9ABF-044A-4E0E-9F9E-1C2BBDAA4A17}" sibTransId="{A1298D97-8BFC-4FA4-9068-C3BF332B3C00}"/>
    <dgm:cxn modelId="{D9F1AD6C-960B-41EE-8558-64C8705A5FA5}" type="presOf" srcId="{99E3D589-CD3E-40DF-853F-FFF023ADBF0F}" destId="{49782AF0-FAF7-42BA-B028-3E95A04E119F}" srcOrd="0" destOrd="0" presId="urn:microsoft.com/office/officeart/2005/8/layout/hierarchy1"/>
    <dgm:cxn modelId="{24849287-0FF2-4AE9-A153-3CAAA0D2E81B}" type="presOf" srcId="{FDB90E12-32DD-4DD1-B37F-224AA79B6F80}" destId="{1664A4AE-4A31-47CF-8F7C-27E161DEF9A7}" srcOrd="0" destOrd="0" presId="urn:microsoft.com/office/officeart/2005/8/layout/hierarchy1"/>
    <dgm:cxn modelId="{3600A396-1D67-46A7-B7C8-4F7BAFC13402}" srcId="{7BAD38E8-9EE2-4058-9597-906AD7931806}" destId="{491CD0B7-F2E8-443E-BED8-E3E517B1BE8B}" srcOrd="0" destOrd="0" parTransId="{0F355653-7376-41A5-A755-FC9CD69AFB9E}" sibTransId="{8531A214-8F0D-495D-AF46-40F334CCD694}"/>
    <dgm:cxn modelId="{E5C0BAB1-7A63-41CD-8A1D-074416C1949B}" type="presOf" srcId="{0F355653-7376-41A5-A755-FC9CD69AFB9E}" destId="{30A8992B-3B61-460C-AA99-22BF159371FF}" srcOrd="0" destOrd="0" presId="urn:microsoft.com/office/officeart/2005/8/layout/hierarchy1"/>
    <dgm:cxn modelId="{7D7ED2BC-E45A-4246-BF8D-3ED7415F6223}" type="presOf" srcId="{F91156F1-743E-456B-B01D-C28839AC063B}" destId="{EE2D57FB-87DC-40CA-991F-40A60C59C7B8}" srcOrd="0" destOrd="0" presId="urn:microsoft.com/office/officeart/2005/8/layout/hierarchy1"/>
    <dgm:cxn modelId="{4428A2C7-154D-423C-893D-6530C11AB28C}" srcId="{7BAD38E8-9EE2-4058-9597-906AD7931806}" destId="{FDB90E12-32DD-4DD1-B37F-224AA79B6F80}" srcOrd="1" destOrd="0" parTransId="{F761AC2A-C2CC-4440-9B13-0D6F47158B89}" sibTransId="{6E0E2405-BC09-49A4-9623-0B4ADFCCABD0}"/>
    <dgm:cxn modelId="{C64EB4CC-26B4-477D-BC9F-F2D87FF95AE8}" type="presOf" srcId="{491CD0B7-F2E8-443E-BED8-E3E517B1BE8B}" destId="{95B611F2-F35A-47C0-8900-8656B64997EE}" srcOrd="0" destOrd="0" presId="urn:microsoft.com/office/officeart/2005/8/layout/hierarchy1"/>
    <dgm:cxn modelId="{84783ADE-1D01-41B1-9B87-3E3E269FEAB5}" srcId="{7BAD38E8-9EE2-4058-9597-906AD7931806}" destId="{99E3D589-CD3E-40DF-853F-FFF023ADBF0F}" srcOrd="3" destOrd="0" parTransId="{820C0228-EA7A-4806-8286-88B71071AD51}" sibTransId="{C66AD50F-CB4E-41F6-A36A-034DE944F486}"/>
    <dgm:cxn modelId="{2DAF58E3-FC4B-49B7-9AD5-10197B5452CF}" type="presOf" srcId="{F761AC2A-C2CC-4440-9B13-0D6F47158B89}" destId="{B54B202D-BC77-4CB5-8EB8-3EEF98E9D2DE}" srcOrd="0" destOrd="0" presId="urn:microsoft.com/office/officeart/2005/8/layout/hierarchy1"/>
    <dgm:cxn modelId="{CBF868ED-5520-4969-8E01-866CC35C5365}" type="presOf" srcId="{7BAD38E8-9EE2-4058-9597-906AD7931806}" destId="{F56D67FD-7019-4C09-8F4A-D61F70E5F9F8}" srcOrd="0" destOrd="0" presId="urn:microsoft.com/office/officeart/2005/8/layout/hierarchy1"/>
    <dgm:cxn modelId="{ECE237A3-2218-4874-9439-5CB48C681730}" type="presParOf" srcId="{09C9262E-6CED-48C4-BC95-B38C724747E2}" destId="{F7208A86-48C8-4B61-BDC6-FBD36E799C76}" srcOrd="0" destOrd="0" presId="urn:microsoft.com/office/officeart/2005/8/layout/hierarchy1"/>
    <dgm:cxn modelId="{19E76F89-AD2E-42F3-AA79-ECFA7573FB87}" type="presParOf" srcId="{F7208A86-48C8-4B61-BDC6-FBD36E799C76}" destId="{7B7EEFDF-8D22-4A05-A0B6-D1084CA070E5}" srcOrd="0" destOrd="0" presId="urn:microsoft.com/office/officeart/2005/8/layout/hierarchy1"/>
    <dgm:cxn modelId="{925A8055-D263-4E0A-8BA7-7165713CBD13}" type="presParOf" srcId="{7B7EEFDF-8D22-4A05-A0B6-D1084CA070E5}" destId="{DA2B93B4-9942-4360-A221-2A2805DA6A16}" srcOrd="0" destOrd="0" presId="urn:microsoft.com/office/officeart/2005/8/layout/hierarchy1"/>
    <dgm:cxn modelId="{E3AE9E2D-E11B-4A53-B758-11F2347A0B80}" type="presParOf" srcId="{7B7EEFDF-8D22-4A05-A0B6-D1084CA070E5}" destId="{F56D67FD-7019-4C09-8F4A-D61F70E5F9F8}" srcOrd="1" destOrd="0" presId="urn:microsoft.com/office/officeart/2005/8/layout/hierarchy1"/>
    <dgm:cxn modelId="{24F8CDB2-1DED-4325-9EE5-DD6ED164D9DB}" type="presParOf" srcId="{F7208A86-48C8-4B61-BDC6-FBD36E799C76}" destId="{1C26C8C5-E933-41BE-A2F0-485BA491B0C9}" srcOrd="1" destOrd="0" presId="urn:microsoft.com/office/officeart/2005/8/layout/hierarchy1"/>
    <dgm:cxn modelId="{3909A046-0928-4B19-A8C4-C1B9E266D0AF}" type="presParOf" srcId="{1C26C8C5-E933-41BE-A2F0-485BA491B0C9}" destId="{30A8992B-3B61-460C-AA99-22BF159371FF}" srcOrd="0" destOrd="0" presId="urn:microsoft.com/office/officeart/2005/8/layout/hierarchy1"/>
    <dgm:cxn modelId="{CDA775B1-B831-44F5-940A-1355B1C1B326}" type="presParOf" srcId="{1C26C8C5-E933-41BE-A2F0-485BA491B0C9}" destId="{3F258051-C37E-44D0-99FF-BB54DB01ADE1}" srcOrd="1" destOrd="0" presId="urn:microsoft.com/office/officeart/2005/8/layout/hierarchy1"/>
    <dgm:cxn modelId="{2D2E88D6-5256-4979-AE1A-CAB3F47956AC}" type="presParOf" srcId="{3F258051-C37E-44D0-99FF-BB54DB01ADE1}" destId="{61584C3D-996D-4BF1-8340-B63550CF4339}" srcOrd="0" destOrd="0" presId="urn:microsoft.com/office/officeart/2005/8/layout/hierarchy1"/>
    <dgm:cxn modelId="{61B61F11-D55A-492E-9642-647E0A5A7C1B}" type="presParOf" srcId="{61584C3D-996D-4BF1-8340-B63550CF4339}" destId="{DEB98040-A665-4E10-AC7B-26391C27BA2E}" srcOrd="0" destOrd="0" presId="urn:microsoft.com/office/officeart/2005/8/layout/hierarchy1"/>
    <dgm:cxn modelId="{773B13D3-BA7A-425C-9698-3665B5558369}" type="presParOf" srcId="{61584C3D-996D-4BF1-8340-B63550CF4339}" destId="{95B611F2-F35A-47C0-8900-8656B64997EE}" srcOrd="1" destOrd="0" presId="urn:microsoft.com/office/officeart/2005/8/layout/hierarchy1"/>
    <dgm:cxn modelId="{D956FF42-706F-49B3-9ED4-058D32DA5638}" type="presParOf" srcId="{3F258051-C37E-44D0-99FF-BB54DB01ADE1}" destId="{75765843-5FE2-4B38-BE7F-1724C089A9A1}" srcOrd="1" destOrd="0" presId="urn:microsoft.com/office/officeart/2005/8/layout/hierarchy1"/>
    <dgm:cxn modelId="{2757345D-F094-43ED-983D-DD98D8BCDBF6}" type="presParOf" srcId="{1C26C8C5-E933-41BE-A2F0-485BA491B0C9}" destId="{B54B202D-BC77-4CB5-8EB8-3EEF98E9D2DE}" srcOrd="2" destOrd="0" presId="urn:microsoft.com/office/officeart/2005/8/layout/hierarchy1"/>
    <dgm:cxn modelId="{F2BB7C4F-6427-4B38-A8F2-6C05D30F787F}" type="presParOf" srcId="{1C26C8C5-E933-41BE-A2F0-485BA491B0C9}" destId="{0CBAF486-B017-4EFB-8CDE-1370A0E36C2F}" srcOrd="3" destOrd="0" presId="urn:microsoft.com/office/officeart/2005/8/layout/hierarchy1"/>
    <dgm:cxn modelId="{8A4091DF-D8DE-4E78-9965-ED1B7547348B}" type="presParOf" srcId="{0CBAF486-B017-4EFB-8CDE-1370A0E36C2F}" destId="{0D353B8B-502A-4A8C-A4B0-80EF6D17D62D}" srcOrd="0" destOrd="0" presId="urn:microsoft.com/office/officeart/2005/8/layout/hierarchy1"/>
    <dgm:cxn modelId="{E89B4DC6-A296-4C01-B769-803344D5ADC1}" type="presParOf" srcId="{0D353B8B-502A-4A8C-A4B0-80EF6D17D62D}" destId="{E4E9CA2F-C0A2-472E-AAF9-74CD2903E191}" srcOrd="0" destOrd="0" presId="urn:microsoft.com/office/officeart/2005/8/layout/hierarchy1"/>
    <dgm:cxn modelId="{6F051FC4-0CFF-4A46-932C-FA9609A926BD}" type="presParOf" srcId="{0D353B8B-502A-4A8C-A4B0-80EF6D17D62D}" destId="{1664A4AE-4A31-47CF-8F7C-27E161DEF9A7}" srcOrd="1" destOrd="0" presId="urn:microsoft.com/office/officeart/2005/8/layout/hierarchy1"/>
    <dgm:cxn modelId="{3D24BB72-C982-4D87-A0AD-4145331C518C}" type="presParOf" srcId="{0CBAF486-B017-4EFB-8CDE-1370A0E36C2F}" destId="{A2154FC8-D098-44E3-AFE1-A63F27A2A5A4}" srcOrd="1" destOrd="0" presId="urn:microsoft.com/office/officeart/2005/8/layout/hierarchy1"/>
    <dgm:cxn modelId="{96F3EE83-0386-4DBE-A50B-D2996B230D21}" type="presParOf" srcId="{1C26C8C5-E933-41BE-A2F0-485BA491B0C9}" destId="{EE2D57FB-87DC-40CA-991F-40A60C59C7B8}" srcOrd="4" destOrd="0" presId="urn:microsoft.com/office/officeart/2005/8/layout/hierarchy1"/>
    <dgm:cxn modelId="{A00AB729-DA14-4651-9C48-3A8F684A9227}" type="presParOf" srcId="{1C26C8C5-E933-41BE-A2F0-485BA491B0C9}" destId="{293BC2E3-13A2-45E2-8725-9548A358FD2A}" srcOrd="5" destOrd="0" presId="urn:microsoft.com/office/officeart/2005/8/layout/hierarchy1"/>
    <dgm:cxn modelId="{E8A105FF-DC02-48EA-8729-961B102B8A98}" type="presParOf" srcId="{293BC2E3-13A2-45E2-8725-9548A358FD2A}" destId="{03D2A2D3-1CF8-4DCD-BAD5-C935C623A849}" srcOrd="0" destOrd="0" presId="urn:microsoft.com/office/officeart/2005/8/layout/hierarchy1"/>
    <dgm:cxn modelId="{5CBF8F9A-0EEC-472C-BD1D-A21353C1F7D2}" type="presParOf" srcId="{03D2A2D3-1CF8-4DCD-BAD5-C935C623A849}" destId="{F92119C0-7999-4332-B69C-0D966BC89009}" srcOrd="0" destOrd="0" presId="urn:microsoft.com/office/officeart/2005/8/layout/hierarchy1"/>
    <dgm:cxn modelId="{7F1DF325-77D1-41CA-947A-7EB4960AE23B}" type="presParOf" srcId="{03D2A2D3-1CF8-4DCD-BAD5-C935C623A849}" destId="{DBF29A16-329A-4353-B7A8-365241B64BE0}" srcOrd="1" destOrd="0" presId="urn:microsoft.com/office/officeart/2005/8/layout/hierarchy1"/>
    <dgm:cxn modelId="{09F41257-B1D7-4EFC-A279-399431A955DD}" type="presParOf" srcId="{293BC2E3-13A2-45E2-8725-9548A358FD2A}" destId="{2A42C58D-83DC-471D-AF7E-BADDEF5CD98C}" srcOrd="1" destOrd="0" presId="urn:microsoft.com/office/officeart/2005/8/layout/hierarchy1"/>
    <dgm:cxn modelId="{7C98D506-D777-4DEF-9DF9-1D9A2A450A61}" type="presParOf" srcId="{1C26C8C5-E933-41BE-A2F0-485BA491B0C9}" destId="{D820A775-EF18-4A9B-99B1-57D678A3F773}" srcOrd="6" destOrd="0" presId="urn:microsoft.com/office/officeart/2005/8/layout/hierarchy1"/>
    <dgm:cxn modelId="{823F1260-B0B1-4E98-BE26-9C65A77E937A}" type="presParOf" srcId="{1C26C8C5-E933-41BE-A2F0-485BA491B0C9}" destId="{F18B9E38-9807-4BF3-93DD-05C3472FD1EA}" srcOrd="7" destOrd="0" presId="urn:microsoft.com/office/officeart/2005/8/layout/hierarchy1"/>
    <dgm:cxn modelId="{6C28A744-9BF4-4D7E-9DAE-411DE963D4B6}" type="presParOf" srcId="{F18B9E38-9807-4BF3-93DD-05C3472FD1EA}" destId="{DE0D55B1-3CA7-459D-A068-19C49AD0BDC0}" srcOrd="0" destOrd="0" presId="urn:microsoft.com/office/officeart/2005/8/layout/hierarchy1"/>
    <dgm:cxn modelId="{42744983-6C4A-4136-93B7-A158BCD76DAB}" type="presParOf" srcId="{DE0D55B1-3CA7-459D-A068-19C49AD0BDC0}" destId="{1A7F8FAF-EECA-4FED-8FF6-1F0A85967B2E}" srcOrd="0" destOrd="0" presId="urn:microsoft.com/office/officeart/2005/8/layout/hierarchy1"/>
    <dgm:cxn modelId="{B361BAF5-BA7B-4521-BE1B-814DB0BD9E83}" type="presParOf" srcId="{DE0D55B1-3CA7-459D-A068-19C49AD0BDC0}" destId="{49782AF0-FAF7-42BA-B028-3E95A04E119F}" srcOrd="1" destOrd="0" presId="urn:microsoft.com/office/officeart/2005/8/layout/hierarchy1"/>
    <dgm:cxn modelId="{2473F083-361A-43C3-94C0-B7D3AACAA64F}" type="presParOf" srcId="{F18B9E38-9807-4BF3-93DD-05C3472FD1EA}" destId="{C78E0DA1-2E86-4F3C-BF10-362B4E881F5F}" srcOrd="1" destOrd="0" presId="urn:microsoft.com/office/officeart/2005/8/layout/hierarchy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530C3EA-A08B-4CE3-AAED-C821DE1453B5}" type="doc">
      <dgm:prSet loTypeId="urn:microsoft.com/office/officeart/2008/layout/LinedList" loCatId="list" qsTypeId="urn:microsoft.com/office/officeart/2005/8/quickstyle/simple4" qsCatId="simple" csTypeId="urn:microsoft.com/office/officeart/2005/8/colors/colorful2" csCatId="colorful"/>
      <dgm:spPr/>
      <dgm:t>
        <a:bodyPr/>
        <a:lstStyle/>
        <a:p>
          <a:endParaRPr lang="en-US"/>
        </a:p>
      </dgm:t>
    </dgm:pt>
    <dgm:pt modelId="{C3BBD3DF-C120-4C5D-B9D4-88E6B1A55EFA}">
      <dgm:prSet/>
      <dgm:spPr/>
      <dgm:t>
        <a:bodyPr/>
        <a:lstStyle/>
        <a:p>
          <a:r>
            <a:rPr lang="en-US"/>
            <a:t>Closed Meetings </a:t>
          </a:r>
        </a:p>
      </dgm:t>
    </dgm:pt>
    <dgm:pt modelId="{3ABFF3BB-07EA-4CE4-AFDA-4D1797F18745}" type="parTrans" cxnId="{9DD26FF7-340F-45C9-AB90-D98FB0D7983C}">
      <dgm:prSet/>
      <dgm:spPr/>
      <dgm:t>
        <a:bodyPr/>
        <a:lstStyle/>
        <a:p>
          <a:endParaRPr lang="en-US"/>
        </a:p>
      </dgm:t>
    </dgm:pt>
    <dgm:pt modelId="{D2E8FADD-D582-4804-A36C-8562777C90B0}" type="sibTrans" cxnId="{9DD26FF7-340F-45C9-AB90-D98FB0D7983C}">
      <dgm:prSet/>
      <dgm:spPr/>
      <dgm:t>
        <a:bodyPr/>
        <a:lstStyle/>
        <a:p>
          <a:endParaRPr lang="en-US"/>
        </a:p>
      </dgm:t>
    </dgm:pt>
    <dgm:pt modelId="{506BC91B-CB3E-485C-9BBD-75DA0354D38C}">
      <dgm:prSet/>
      <dgm:spPr/>
      <dgm:t>
        <a:bodyPr/>
        <a:lstStyle/>
        <a:p>
          <a:r>
            <a:rPr lang="en-US"/>
            <a:t>The description of the purpose for the closed session is not required to be specific</a:t>
          </a:r>
        </a:p>
      </dgm:t>
    </dgm:pt>
    <dgm:pt modelId="{A435BC91-82CC-4073-8069-BC00DB4E0377}" type="parTrans" cxnId="{0603B74D-903E-48E9-AEA5-1D09666E60F6}">
      <dgm:prSet/>
      <dgm:spPr/>
      <dgm:t>
        <a:bodyPr/>
        <a:lstStyle/>
        <a:p>
          <a:endParaRPr lang="en-US"/>
        </a:p>
      </dgm:t>
    </dgm:pt>
    <dgm:pt modelId="{8DD3007E-216A-430C-A292-37AFF4BE4516}" type="sibTrans" cxnId="{0603B74D-903E-48E9-AEA5-1D09666E60F6}">
      <dgm:prSet/>
      <dgm:spPr/>
      <dgm:t>
        <a:bodyPr/>
        <a:lstStyle/>
        <a:p>
          <a:endParaRPr lang="en-US"/>
        </a:p>
      </dgm:t>
    </dgm:pt>
    <dgm:pt modelId="{F1B5F79E-3DDB-481A-99C5-9A81D80D6753}">
      <dgm:prSet/>
      <dgm:spPr/>
      <dgm:t>
        <a:bodyPr/>
        <a:lstStyle/>
        <a:p>
          <a:r>
            <a:rPr lang="en-US"/>
            <a:t>Recorded in the minutes should be the reason, location, and the vote by name of each member either for or against the meeting</a:t>
          </a:r>
        </a:p>
      </dgm:t>
    </dgm:pt>
    <dgm:pt modelId="{A8B047F7-2622-4692-A516-D26303E95F0E}" type="parTrans" cxnId="{DD26E1DA-CDF6-4310-BFDF-4E42A01284CF}">
      <dgm:prSet/>
      <dgm:spPr/>
      <dgm:t>
        <a:bodyPr/>
        <a:lstStyle/>
        <a:p>
          <a:endParaRPr lang="en-US"/>
        </a:p>
      </dgm:t>
    </dgm:pt>
    <dgm:pt modelId="{7882AED8-5DAB-43D6-B795-C664DFBB8630}" type="sibTrans" cxnId="{DD26E1DA-CDF6-4310-BFDF-4E42A01284CF}">
      <dgm:prSet/>
      <dgm:spPr/>
      <dgm:t>
        <a:bodyPr/>
        <a:lstStyle/>
        <a:p>
          <a:endParaRPr lang="en-US"/>
        </a:p>
      </dgm:t>
    </dgm:pt>
    <dgm:pt modelId="{CF136B01-26F2-4CA5-A387-FA99AF8B2B7A}">
      <dgm:prSet/>
      <dgm:spPr/>
      <dgm:t>
        <a:bodyPr/>
        <a:lstStyle/>
        <a:p>
          <a:r>
            <a:rPr lang="en-US"/>
            <a:t>2/3 of the board members present must vote to close the meeting</a:t>
          </a:r>
        </a:p>
      </dgm:t>
    </dgm:pt>
    <dgm:pt modelId="{552BF496-C998-4BCA-AA89-FA15759BA187}" type="parTrans" cxnId="{F6085578-848D-4569-911C-9DBA863E882D}">
      <dgm:prSet/>
      <dgm:spPr/>
      <dgm:t>
        <a:bodyPr/>
        <a:lstStyle/>
        <a:p>
          <a:endParaRPr lang="en-US"/>
        </a:p>
      </dgm:t>
    </dgm:pt>
    <dgm:pt modelId="{78415C9F-AE23-4873-B982-40C5F62D020E}" type="sibTrans" cxnId="{F6085578-848D-4569-911C-9DBA863E882D}">
      <dgm:prSet/>
      <dgm:spPr/>
      <dgm:t>
        <a:bodyPr/>
        <a:lstStyle/>
        <a:p>
          <a:endParaRPr lang="en-US"/>
        </a:p>
      </dgm:t>
    </dgm:pt>
    <dgm:pt modelId="{5CD68740-F620-4613-89E2-581F6135BF63}">
      <dgm:prSet/>
      <dgm:spPr/>
      <dgm:t>
        <a:bodyPr/>
        <a:lstStyle/>
        <a:p>
          <a:r>
            <a:rPr lang="en-US"/>
            <a:t>Board action can’t take place, only discussion</a:t>
          </a:r>
        </a:p>
      </dgm:t>
    </dgm:pt>
    <dgm:pt modelId="{77E5AC26-F35B-4203-B0C6-9AD32C50F54F}" type="parTrans" cxnId="{A1F38D0C-D381-4408-A700-1C3BEF0D2304}">
      <dgm:prSet/>
      <dgm:spPr/>
      <dgm:t>
        <a:bodyPr/>
        <a:lstStyle/>
        <a:p>
          <a:endParaRPr lang="en-US"/>
        </a:p>
      </dgm:t>
    </dgm:pt>
    <dgm:pt modelId="{9DF73B5A-C1A8-4E8F-81A6-217C157EA45D}" type="sibTrans" cxnId="{A1F38D0C-D381-4408-A700-1C3BEF0D2304}">
      <dgm:prSet/>
      <dgm:spPr/>
      <dgm:t>
        <a:bodyPr/>
        <a:lstStyle/>
        <a:p>
          <a:endParaRPr lang="en-US"/>
        </a:p>
      </dgm:t>
    </dgm:pt>
    <dgm:pt modelId="{B1F2C820-0F92-4D4B-9AB9-2D1B904F6E36}">
      <dgm:prSet/>
      <dgm:spPr/>
      <dgm:t>
        <a:bodyPr/>
        <a:lstStyle/>
        <a:p>
          <a:r>
            <a:rPr lang="en-US"/>
            <a:t>Minutes and a recording of the closed session must be kept unless the meeting is closed to discuss the mental or physical health, character, or professional competence of an individual</a:t>
          </a:r>
        </a:p>
      </dgm:t>
    </dgm:pt>
    <dgm:pt modelId="{C367565F-6894-43A7-80DF-4556D3456B68}" type="parTrans" cxnId="{D1177E97-3CF3-4479-B143-8D7C791923E5}">
      <dgm:prSet/>
      <dgm:spPr/>
      <dgm:t>
        <a:bodyPr/>
        <a:lstStyle/>
        <a:p>
          <a:endParaRPr lang="en-US"/>
        </a:p>
      </dgm:t>
    </dgm:pt>
    <dgm:pt modelId="{0435AEB2-2FB0-4158-AF9C-D2AFA74C5B28}" type="sibTrans" cxnId="{D1177E97-3CF3-4479-B143-8D7C791923E5}">
      <dgm:prSet/>
      <dgm:spPr/>
      <dgm:t>
        <a:bodyPr/>
        <a:lstStyle/>
        <a:p>
          <a:endParaRPr lang="en-US"/>
        </a:p>
      </dgm:t>
    </dgm:pt>
    <dgm:pt modelId="{1C7BC65D-7BCB-4708-9AE8-EC77998F950A}" type="pres">
      <dgm:prSet presAssocID="{1530C3EA-A08B-4CE3-AAED-C821DE1453B5}" presName="vert0" presStyleCnt="0">
        <dgm:presLayoutVars>
          <dgm:dir/>
          <dgm:animOne val="branch"/>
          <dgm:animLvl val="lvl"/>
        </dgm:presLayoutVars>
      </dgm:prSet>
      <dgm:spPr/>
    </dgm:pt>
    <dgm:pt modelId="{31BDDDE4-9810-4EFF-BE3E-3A18647C5515}" type="pres">
      <dgm:prSet presAssocID="{C3BBD3DF-C120-4C5D-B9D4-88E6B1A55EFA}" presName="thickLine" presStyleLbl="alignNode1" presStyleIdx="0" presStyleCnt="1"/>
      <dgm:spPr/>
    </dgm:pt>
    <dgm:pt modelId="{673A9211-09A8-497F-B620-2B409EAB1835}" type="pres">
      <dgm:prSet presAssocID="{C3BBD3DF-C120-4C5D-B9D4-88E6B1A55EFA}" presName="horz1" presStyleCnt="0"/>
      <dgm:spPr/>
    </dgm:pt>
    <dgm:pt modelId="{5BAD9DDF-CD0B-40B2-958F-1233DE6279B2}" type="pres">
      <dgm:prSet presAssocID="{C3BBD3DF-C120-4C5D-B9D4-88E6B1A55EFA}" presName="tx1" presStyleLbl="revTx" presStyleIdx="0" presStyleCnt="6"/>
      <dgm:spPr/>
    </dgm:pt>
    <dgm:pt modelId="{880FB6BC-1575-4C28-B402-6AF0BA0FE860}" type="pres">
      <dgm:prSet presAssocID="{C3BBD3DF-C120-4C5D-B9D4-88E6B1A55EFA}" presName="vert1" presStyleCnt="0"/>
      <dgm:spPr/>
    </dgm:pt>
    <dgm:pt modelId="{2746D53D-AD5F-4D60-929E-326C47A17ED0}" type="pres">
      <dgm:prSet presAssocID="{506BC91B-CB3E-485C-9BBD-75DA0354D38C}" presName="vertSpace2a" presStyleCnt="0"/>
      <dgm:spPr/>
    </dgm:pt>
    <dgm:pt modelId="{F9B215AC-9713-490E-B6E8-49FA580B1431}" type="pres">
      <dgm:prSet presAssocID="{506BC91B-CB3E-485C-9BBD-75DA0354D38C}" presName="horz2" presStyleCnt="0"/>
      <dgm:spPr/>
    </dgm:pt>
    <dgm:pt modelId="{B5EAB7F0-C423-4E44-8D31-252C95DCCC9D}" type="pres">
      <dgm:prSet presAssocID="{506BC91B-CB3E-485C-9BBD-75DA0354D38C}" presName="horzSpace2" presStyleCnt="0"/>
      <dgm:spPr/>
    </dgm:pt>
    <dgm:pt modelId="{D4EF2FC7-2BD5-4282-9903-325533D6D3CC}" type="pres">
      <dgm:prSet presAssocID="{506BC91B-CB3E-485C-9BBD-75DA0354D38C}" presName="tx2" presStyleLbl="revTx" presStyleIdx="1" presStyleCnt="6"/>
      <dgm:spPr/>
    </dgm:pt>
    <dgm:pt modelId="{EEF098DF-E687-4D15-82F0-B92807B7F3F9}" type="pres">
      <dgm:prSet presAssocID="{506BC91B-CB3E-485C-9BBD-75DA0354D38C}" presName="vert2" presStyleCnt="0"/>
      <dgm:spPr/>
    </dgm:pt>
    <dgm:pt modelId="{4366B5AB-2CA0-4B4C-B8AC-9935E6EA019D}" type="pres">
      <dgm:prSet presAssocID="{506BC91B-CB3E-485C-9BBD-75DA0354D38C}" presName="thinLine2b" presStyleLbl="callout" presStyleIdx="0" presStyleCnt="5"/>
      <dgm:spPr/>
    </dgm:pt>
    <dgm:pt modelId="{50A5F7C5-9E6B-4D14-A98A-EEB162C20F77}" type="pres">
      <dgm:prSet presAssocID="{506BC91B-CB3E-485C-9BBD-75DA0354D38C}" presName="vertSpace2b" presStyleCnt="0"/>
      <dgm:spPr/>
    </dgm:pt>
    <dgm:pt modelId="{0DF3AF3F-33EB-4A0E-B311-B0CDFB6DFCB7}" type="pres">
      <dgm:prSet presAssocID="{F1B5F79E-3DDB-481A-99C5-9A81D80D6753}" presName="horz2" presStyleCnt="0"/>
      <dgm:spPr/>
    </dgm:pt>
    <dgm:pt modelId="{EC0E4F67-A14D-423A-BA56-0CA3F2ED15F9}" type="pres">
      <dgm:prSet presAssocID="{F1B5F79E-3DDB-481A-99C5-9A81D80D6753}" presName="horzSpace2" presStyleCnt="0"/>
      <dgm:spPr/>
    </dgm:pt>
    <dgm:pt modelId="{AE856E30-960E-4CB3-8160-B4F948CC384C}" type="pres">
      <dgm:prSet presAssocID="{F1B5F79E-3DDB-481A-99C5-9A81D80D6753}" presName="tx2" presStyleLbl="revTx" presStyleIdx="2" presStyleCnt="6"/>
      <dgm:spPr/>
    </dgm:pt>
    <dgm:pt modelId="{F07CB06D-BE08-4D2D-8A8E-E8314445A5FD}" type="pres">
      <dgm:prSet presAssocID="{F1B5F79E-3DDB-481A-99C5-9A81D80D6753}" presName="vert2" presStyleCnt="0"/>
      <dgm:spPr/>
    </dgm:pt>
    <dgm:pt modelId="{77C05F0E-6704-427F-8854-6E8608FCB3BE}" type="pres">
      <dgm:prSet presAssocID="{F1B5F79E-3DDB-481A-99C5-9A81D80D6753}" presName="thinLine2b" presStyleLbl="callout" presStyleIdx="1" presStyleCnt="5"/>
      <dgm:spPr/>
    </dgm:pt>
    <dgm:pt modelId="{1ED4386B-90BD-4BD9-980A-99EFD43C9A1B}" type="pres">
      <dgm:prSet presAssocID="{F1B5F79E-3DDB-481A-99C5-9A81D80D6753}" presName="vertSpace2b" presStyleCnt="0"/>
      <dgm:spPr/>
    </dgm:pt>
    <dgm:pt modelId="{4C78DB40-882B-4AC9-A318-0C36E54FFFAA}" type="pres">
      <dgm:prSet presAssocID="{CF136B01-26F2-4CA5-A387-FA99AF8B2B7A}" presName="horz2" presStyleCnt="0"/>
      <dgm:spPr/>
    </dgm:pt>
    <dgm:pt modelId="{D216E997-1010-46E6-B967-112EAEF737B8}" type="pres">
      <dgm:prSet presAssocID="{CF136B01-26F2-4CA5-A387-FA99AF8B2B7A}" presName="horzSpace2" presStyleCnt="0"/>
      <dgm:spPr/>
    </dgm:pt>
    <dgm:pt modelId="{AC80A78E-9762-4B9D-97F0-855B1A411A30}" type="pres">
      <dgm:prSet presAssocID="{CF136B01-26F2-4CA5-A387-FA99AF8B2B7A}" presName="tx2" presStyleLbl="revTx" presStyleIdx="3" presStyleCnt="6"/>
      <dgm:spPr/>
    </dgm:pt>
    <dgm:pt modelId="{BB36DE95-1539-4171-80E2-6C80858E7A3D}" type="pres">
      <dgm:prSet presAssocID="{CF136B01-26F2-4CA5-A387-FA99AF8B2B7A}" presName="vert2" presStyleCnt="0"/>
      <dgm:spPr/>
    </dgm:pt>
    <dgm:pt modelId="{B676FD11-90EF-4E4C-B565-CB1CA1548E90}" type="pres">
      <dgm:prSet presAssocID="{CF136B01-26F2-4CA5-A387-FA99AF8B2B7A}" presName="thinLine2b" presStyleLbl="callout" presStyleIdx="2" presStyleCnt="5"/>
      <dgm:spPr/>
    </dgm:pt>
    <dgm:pt modelId="{7257DB9B-5F47-43E1-83DE-88780B459D3B}" type="pres">
      <dgm:prSet presAssocID="{CF136B01-26F2-4CA5-A387-FA99AF8B2B7A}" presName="vertSpace2b" presStyleCnt="0"/>
      <dgm:spPr/>
    </dgm:pt>
    <dgm:pt modelId="{EEB8E21C-5FFD-487C-947D-5D4221C85BC3}" type="pres">
      <dgm:prSet presAssocID="{5CD68740-F620-4613-89E2-581F6135BF63}" presName="horz2" presStyleCnt="0"/>
      <dgm:spPr/>
    </dgm:pt>
    <dgm:pt modelId="{08427EFB-39D7-4ECA-A5EF-8CEC53B8025D}" type="pres">
      <dgm:prSet presAssocID="{5CD68740-F620-4613-89E2-581F6135BF63}" presName="horzSpace2" presStyleCnt="0"/>
      <dgm:spPr/>
    </dgm:pt>
    <dgm:pt modelId="{A5CC7B4A-360F-40F6-BDDC-6C03E53F6A5C}" type="pres">
      <dgm:prSet presAssocID="{5CD68740-F620-4613-89E2-581F6135BF63}" presName="tx2" presStyleLbl="revTx" presStyleIdx="4" presStyleCnt="6"/>
      <dgm:spPr/>
    </dgm:pt>
    <dgm:pt modelId="{8B91265C-D4D4-48B6-9E65-E52A85FA3951}" type="pres">
      <dgm:prSet presAssocID="{5CD68740-F620-4613-89E2-581F6135BF63}" presName="vert2" presStyleCnt="0"/>
      <dgm:spPr/>
    </dgm:pt>
    <dgm:pt modelId="{1F45F900-0645-43C6-B4C1-672202C62D21}" type="pres">
      <dgm:prSet presAssocID="{5CD68740-F620-4613-89E2-581F6135BF63}" presName="thinLine2b" presStyleLbl="callout" presStyleIdx="3" presStyleCnt="5"/>
      <dgm:spPr/>
    </dgm:pt>
    <dgm:pt modelId="{EE628DDF-2D3C-49DA-B2BF-28321BD26400}" type="pres">
      <dgm:prSet presAssocID="{5CD68740-F620-4613-89E2-581F6135BF63}" presName="vertSpace2b" presStyleCnt="0"/>
      <dgm:spPr/>
    </dgm:pt>
    <dgm:pt modelId="{2F015897-5E31-48D5-B739-020A6F4B500E}" type="pres">
      <dgm:prSet presAssocID="{B1F2C820-0F92-4D4B-9AB9-2D1B904F6E36}" presName="horz2" presStyleCnt="0"/>
      <dgm:spPr/>
    </dgm:pt>
    <dgm:pt modelId="{C4F3BB33-8553-4DC1-AE5C-E29BF64BB16C}" type="pres">
      <dgm:prSet presAssocID="{B1F2C820-0F92-4D4B-9AB9-2D1B904F6E36}" presName="horzSpace2" presStyleCnt="0"/>
      <dgm:spPr/>
    </dgm:pt>
    <dgm:pt modelId="{3FE5AD3A-E589-4109-AED8-8E6E4913B377}" type="pres">
      <dgm:prSet presAssocID="{B1F2C820-0F92-4D4B-9AB9-2D1B904F6E36}" presName="tx2" presStyleLbl="revTx" presStyleIdx="5" presStyleCnt="6"/>
      <dgm:spPr/>
    </dgm:pt>
    <dgm:pt modelId="{7882A17F-0B90-4847-AEAC-008B82500955}" type="pres">
      <dgm:prSet presAssocID="{B1F2C820-0F92-4D4B-9AB9-2D1B904F6E36}" presName="vert2" presStyleCnt="0"/>
      <dgm:spPr/>
    </dgm:pt>
    <dgm:pt modelId="{7EDA8622-2749-47BF-B64E-5079C5424318}" type="pres">
      <dgm:prSet presAssocID="{B1F2C820-0F92-4D4B-9AB9-2D1B904F6E36}" presName="thinLine2b" presStyleLbl="callout" presStyleIdx="4" presStyleCnt="5"/>
      <dgm:spPr/>
    </dgm:pt>
    <dgm:pt modelId="{6797FA90-0B15-44A4-88F5-2D201B3045F3}" type="pres">
      <dgm:prSet presAssocID="{B1F2C820-0F92-4D4B-9AB9-2D1B904F6E36}" presName="vertSpace2b" presStyleCnt="0"/>
      <dgm:spPr/>
    </dgm:pt>
  </dgm:ptLst>
  <dgm:cxnLst>
    <dgm:cxn modelId="{A1F38D0C-D381-4408-A700-1C3BEF0D2304}" srcId="{C3BBD3DF-C120-4C5D-B9D4-88E6B1A55EFA}" destId="{5CD68740-F620-4613-89E2-581F6135BF63}" srcOrd="3" destOrd="0" parTransId="{77E5AC26-F35B-4203-B0C6-9AD32C50F54F}" sibTransId="{9DF73B5A-C1A8-4E8F-81A6-217C157EA45D}"/>
    <dgm:cxn modelId="{830D9622-5060-4B30-BA43-45EFD214EA9A}" type="presOf" srcId="{B1F2C820-0F92-4D4B-9AB9-2D1B904F6E36}" destId="{3FE5AD3A-E589-4109-AED8-8E6E4913B377}" srcOrd="0" destOrd="0" presId="urn:microsoft.com/office/officeart/2008/layout/LinedList"/>
    <dgm:cxn modelId="{FD01D92E-605F-45DF-8488-159CEAF8025E}" type="presOf" srcId="{506BC91B-CB3E-485C-9BBD-75DA0354D38C}" destId="{D4EF2FC7-2BD5-4282-9903-325533D6D3CC}" srcOrd="0" destOrd="0" presId="urn:microsoft.com/office/officeart/2008/layout/LinedList"/>
    <dgm:cxn modelId="{0603B74D-903E-48E9-AEA5-1D09666E60F6}" srcId="{C3BBD3DF-C120-4C5D-B9D4-88E6B1A55EFA}" destId="{506BC91B-CB3E-485C-9BBD-75DA0354D38C}" srcOrd="0" destOrd="0" parTransId="{A435BC91-82CC-4073-8069-BC00DB4E0377}" sibTransId="{8DD3007E-216A-430C-A292-37AFF4BE4516}"/>
    <dgm:cxn modelId="{998F0E60-373D-4FED-8F1F-9985495C6C08}" type="presOf" srcId="{1530C3EA-A08B-4CE3-AAED-C821DE1453B5}" destId="{1C7BC65D-7BCB-4708-9AE8-EC77998F950A}" srcOrd="0" destOrd="0" presId="urn:microsoft.com/office/officeart/2008/layout/LinedList"/>
    <dgm:cxn modelId="{F6085578-848D-4569-911C-9DBA863E882D}" srcId="{C3BBD3DF-C120-4C5D-B9D4-88E6B1A55EFA}" destId="{CF136B01-26F2-4CA5-A387-FA99AF8B2B7A}" srcOrd="2" destOrd="0" parTransId="{552BF496-C998-4BCA-AA89-FA15759BA187}" sibTransId="{78415C9F-AE23-4873-B982-40C5F62D020E}"/>
    <dgm:cxn modelId="{33D29C7D-A8BF-430C-A140-5766D79F0307}" type="presOf" srcId="{F1B5F79E-3DDB-481A-99C5-9A81D80D6753}" destId="{AE856E30-960E-4CB3-8160-B4F948CC384C}" srcOrd="0" destOrd="0" presId="urn:microsoft.com/office/officeart/2008/layout/LinedList"/>
    <dgm:cxn modelId="{9CFE318F-C683-4D68-92CF-C4969D110F21}" type="presOf" srcId="{5CD68740-F620-4613-89E2-581F6135BF63}" destId="{A5CC7B4A-360F-40F6-BDDC-6C03E53F6A5C}" srcOrd="0" destOrd="0" presId="urn:microsoft.com/office/officeart/2008/layout/LinedList"/>
    <dgm:cxn modelId="{D1177E97-3CF3-4479-B143-8D7C791923E5}" srcId="{C3BBD3DF-C120-4C5D-B9D4-88E6B1A55EFA}" destId="{B1F2C820-0F92-4D4B-9AB9-2D1B904F6E36}" srcOrd="4" destOrd="0" parTransId="{C367565F-6894-43A7-80DF-4556D3456B68}" sibTransId="{0435AEB2-2FB0-4158-AF9C-D2AFA74C5B28}"/>
    <dgm:cxn modelId="{D08174A0-D6F9-491E-992F-AD54D78D199F}" type="presOf" srcId="{C3BBD3DF-C120-4C5D-B9D4-88E6B1A55EFA}" destId="{5BAD9DDF-CD0B-40B2-958F-1233DE6279B2}" srcOrd="0" destOrd="0" presId="urn:microsoft.com/office/officeart/2008/layout/LinedList"/>
    <dgm:cxn modelId="{72A70ACE-4867-4EEC-80E7-6B63C3D3A42B}" type="presOf" srcId="{CF136B01-26F2-4CA5-A387-FA99AF8B2B7A}" destId="{AC80A78E-9762-4B9D-97F0-855B1A411A30}" srcOrd="0" destOrd="0" presId="urn:microsoft.com/office/officeart/2008/layout/LinedList"/>
    <dgm:cxn modelId="{DD26E1DA-CDF6-4310-BFDF-4E42A01284CF}" srcId="{C3BBD3DF-C120-4C5D-B9D4-88E6B1A55EFA}" destId="{F1B5F79E-3DDB-481A-99C5-9A81D80D6753}" srcOrd="1" destOrd="0" parTransId="{A8B047F7-2622-4692-A516-D26303E95F0E}" sibTransId="{7882AED8-5DAB-43D6-B795-C664DFBB8630}"/>
    <dgm:cxn modelId="{9DD26FF7-340F-45C9-AB90-D98FB0D7983C}" srcId="{1530C3EA-A08B-4CE3-AAED-C821DE1453B5}" destId="{C3BBD3DF-C120-4C5D-B9D4-88E6B1A55EFA}" srcOrd="0" destOrd="0" parTransId="{3ABFF3BB-07EA-4CE4-AFDA-4D1797F18745}" sibTransId="{D2E8FADD-D582-4804-A36C-8562777C90B0}"/>
    <dgm:cxn modelId="{041CF68B-58AC-4AF3-BA67-EC3080F916D0}" type="presParOf" srcId="{1C7BC65D-7BCB-4708-9AE8-EC77998F950A}" destId="{31BDDDE4-9810-4EFF-BE3E-3A18647C5515}" srcOrd="0" destOrd="0" presId="urn:microsoft.com/office/officeart/2008/layout/LinedList"/>
    <dgm:cxn modelId="{C4FA4806-BD4F-4B32-AAF8-0A65C3900CC2}" type="presParOf" srcId="{1C7BC65D-7BCB-4708-9AE8-EC77998F950A}" destId="{673A9211-09A8-497F-B620-2B409EAB1835}" srcOrd="1" destOrd="0" presId="urn:microsoft.com/office/officeart/2008/layout/LinedList"/>
    <dgm:cxn modelId="{B38CF33E-DE4B-4599-AA77-8827BF765D0F}" type="presParOf" srcId="{673A9211-09A8-497F-B620-2B409EAB1835}" destId="{5BAD9DDF-CD0B-40B2-958F-1233DE6279B2}" srcOrd="0" destOrd="0" presId="urn:microsoft.com/office/officeart/2008/layout/LinedList"/>
    <dgm:cxn modelId="{AC1CB12F-3940-4F3D-88DD-ACCEB083C5B8}" type="presParOf" srcId="{673A9211-09A8-497F-B620-2B409EAB1835}" destId="{880FB6BC-1575-4C28-B402-6AF0BA0FE860}" srcOrd="1" destOrd="0" presId="urn:microsoft.com/office/officeart/2008/layout/LinedList"/>
    <dgm:cxn modelId="{9A7BA947-C6B3-4D5B-A638-E4787D66D183}" type="presParOf" srcId="{880FB6BC-1575-4C28-B402-6AF0BA0FE860}" destId="{2746D53D-AD5F-4D60-929E-326C47A17ED0}" srcOrd="0" destOrd="0" presId="urn:microsoft.com/office/officeart/2008/layout/LinedList"/>
    <dgm:cxn modelId="{107AFF99-9B7B-41E0-9AE5-F76FE1202503}" type="presParOf" srcId="{880FB6BC-1575-4C28-B402-6AF0BA0FE860}" destId="{F9B215AC-9713-490E-B6E8-49FA580B1431}" srcOrd="1" destOrd="0" presId="urn:microsoft.com/office/officeart/2008/layout/LinedList"/>
    <dgm:cxn modelId="{D8279BCF-E3D5-4ED7-A032-1A1AE42A93DE}" type="presParOf" srcId="{F9B215AC-9713-490E-B6E8-49FA580B1431}" destId="{B5EAB7F0-C423-4E44-8D31-252C95DCCC9D}" srcOrd="0" destOrd="0" presId="urn:microsoft.com/office/officeart/2008/layout/LinedList"/>
    <dgm:cxn modelId="{47599174-F195-459E-B794-73909FD67975}" type="presParOf" srcId="{F9B215AC-9713-490E-B6E8-49FA580B1431}" destId="{D4EF2FC7-2BD5-4282-9903-325533D6D3CC}" srcOrd="1" destOrd="0" presId="urn:microsoft.com/office/officeart/2008/layout/LinedList"/>
    <dgm:cxn modelId="{C8EFC788-9A7F-418D-8A3E-B71BC8A6A4CE}" type="presParOf" srcId="{F9B215AC-9713-490E-B6E8-49FA580B1431}" destId="{EEF098DF-E687-4D15-82F0-B92807B7F3F9}" srcOrd="2" destOrd="0" presId="urn:microsoft.com/office/officeart/2008/layout/LinedList"/>
    <dgm:cxn modelId="{D6B293B1-CA46-41A3-AF2F-AAA1ACDC6166}" type="presParOf" srcId="{880FB6BC-1575-4C28-B402-6AF0BA0FE860}" destId="{4366B5AB-2CA0-4B4C-B8AC-9935E6EA019D}" srcOrd="2" destOrd="0" presId="urn:microsoft.com/office/officeart/2008/layout/LinedList"/>
    <dgm:cxn modelId="{602534BB-6606-47D0-B5E2-E13C4BC799D0}" type="presParOf" srcId="{880FB6BC-1575-4C28-B402-6AF0BA0FE860}" destId="{50A5F7C5-9E6B-4D14-A98A-EEB162C20F77}" srcOrd="3" destOrd="0" presId="urn:microsoft.com/office/officeart/2008/layout/LinedList"/>
    <dgm:cxn modelId="{743F19D7-80B5-4413-A802-2B1F48860F77}" type="presParOf" srcId="{880FB6BC-1575-4C28-B402-6AF0BA0FE860}" destId="{0DF3AF3F-33EB-4A0E-B311-B0CDFB6DFCB7}" srcOrd="4" destOrd="0" presId="urn:microsoft.com/office/officeart/2008/layout/LinedList"/>
    <dgm:cxn modelId="{0D4D4785-0B9F-458E-A541-A1D835ED3F50}" type="presParOf" srcId="{0DF3AF3F-33EB-4A0E-B311-B0CDFB6DFCB7}" destId="{EC0E4F67-A14D-423A-BA56-0CA3F2ED15F9}" srcOrd="0" destOrd="0" presId="urn:microsoft.com/office/officeart/2008/layout/LinedList"/>
    <dgm:cxn modelId="{9745092A-A5E3-4214-82B3-C61790E5AE8A}" type="presParOf" srcId="{0DF3AF3F-33EB-4A0E-B311-B0CDFB6DFCB7}" destId="{AE856E30-960E-4CB3-8160-B4F948CC384C}" srcOrd="1" destOrd="0" presId="urn:microsoft.com/office/officeart/2008/layout/LinedList"/>
    <dgm:cxn modelId="{D570C843-1D2C-46FB-A0E1-EC9D9561C679}" type="presParOf" srcId="{0DF3AF3F-33EB-4A0E-B311-B0CDFB6DFCB7}" destId="{F07CB06D-BE08-4D2D-8A8E-E8314445A5FD}" srcOrd="2" destOrd="0" presId="urn:microsoft.com/office/officeart/2008/layout/LinedList"/>
    <dgm:cxn modelId="{0F5848D7-D361-44F8-9F31-85131211476B}" type="presParOf" srcId="{880FB6BC-1575-4C28-B402-6AF0BA0FE860}" destId="{77C05F0E-6704-427F-8854-6E8608FCB3BE}" srcOrd="5" destOrd="0" presId="urn:microsoft.com/office/officeart/2008/layout/LinedList"/>
    <dgm:cxn modelId="{1845A8F2-E8A7-4AC1-9C3D-BFADE1B034A5}" type="presParOf" srcId="{880FB6BC-1575-4C28-B402-6AF0BA0FE860}" destId="{1ED4386B-90BD-4BD9-980A-99EFD43C9A1B}" srcOrd="6" destOrd="0" presId="urn:microsoft.com/office/officeart/2008/layout/LinedList"/>
    <dgm:cxn modelId="{6A0A381D-1095-4A0C-B60E-59D36F33F95D}" type="presParOf" srcId="{880FB6BC-1575-4C28-B402-6AF0BA0FE860}" destId="{4C78DB40-882B-4AC9-A318-0C36E54FFFAA}" srcOrd="7" destOrd="0" presId="urn:microsoft.com/office/officeart/2008/layout/LinedList"/>
    <dgm:cxn modelId="{BE2BB024-72C5-4D5F-A193-A1EC7DB9A771}" type="presParOf" srcId="{4C78DB40-882B-4AC9-A318-0C36E54FFFAA}" destId="{D216E997-1010-46E6-B967-112EAEF737B8}" srcOrd="0" destOrd="0" presId="urn:microsoft.com/office/officeart/2008/layout/LinedList"/>
    <dgm:cxn modelId="{AA626DCF-F3A4-4359-A53C-73F2222547DD}" type="presParOf" srcId="{4C78DB40-882B-4AC9-A318-0C36E54FFFAA}" destId="{AC80A78E-9762-4B9D-97F0-855B1A411A30}" srcOrd="1" destOrd="0" presId="urn:microsoft.com/office/officeart/2008/layout/LinedList"/>
    <dgm:cxn modelId="{E75BC8E4-131D-490B-963D-3B13EA95DB92}" type="presParOf" srcId="{4C78DB40-882B-4AC9-A318-0C36E54FFFAA}" destId="{BB36DE95-1539-4171-80E2-6C80858E7A3D}" srcOrd="2" destOrd="0" presId="urn:microsoft.com/office/officeart/2008/layout/LinedList"/>
    <dgm:cxn modelId="{AFA040B1-48C8-4F41-9D60-6D5B997812DC}" type="presParOf" srcId="{880FB6BC-1575-4C28-B402-6AF0BA0FE860}" destId="{B676FD11-90EF-4E4C-B565-CB1CA1548E90}" srcOrd="8" destOrd="0" presId="urn:microsoft.com/office/officeart/2008/layout/LinedList"/>
    <dgm:cxn modelId="{82E70185-B9AF-42BA-95C0-49173631C4DE}" type="presParOf" srcId="{880FB6BC-1575-4C28-B402-6AF0BA0FE860}" destId="{7257DB9B-5F47-43E1-83DE-88780B459D3B}" srcOrd="9" destOrd="0" presId="urn:microsoft.com/office/officeart/2008/layout/LinedList"/>
    <dgm:cxn modelId="{F7022EC9-2B09-46E8-8A69-BAB99918AAF8}" type="presParOf" srcId="{880FB6BC-1575-4C28-B402-6AF0BA0FE860}" destId="{EEB8E21C-5FFD-487C-947D-5D4221C85BC3}" srcOrd="10" destOrd="0" presId="urn:microsoft.com/office/officeart/2008/layout/LinedList"/>
    <dgm:cxn modelId="{9E339021-05E6-48E7-BD49-E78E88D6B544}" type="presParOf" srcId="{EEB8E21C-5FFD-487C-947D-5D4221C85BC3}" destId="{08427EFB-39D7-4ECA-A5EF-8CEC53B8025D}" srcOrd="0" destOrd="0" presId="urn:microsoft.com/office/officeart/2008/layout/LinedList"/>
    <dgm:cxn modelId="{28E0D4D4-2238-4843-A407-D49ED4011E5D}" type="presParOf" srcId="{EEB8E21C-5FFD-487C-947D-5D4221C85BC3}" destId="{A5CC7B4A-360F-40F6-BDDC-6C03E53F6A5C}" srcOrd="1" destOrd="0" presId="urn:microsoft.com/office/officeart/2008/layout/LinedList"/>
    <dgm:cxn modelId="{E8D9B6F7-7F5D-4ADE-9C7A-084CE2664055}" type="presParOf" srcId="{EEB8E21C-5FFD-487C-947D-5D4221C85BC3}" destId="{8B91265C-D4D4-48B6-9E65-E52A85FA3951}" srcOrd="2" destOrd="0" presId="urn:microsoft.com/office/officeart/2008/layout/LinedList"/>
    <dgm:cxn modelId="{D7531850-9E06-4F1F-A5DC-A52221345FDF}" type="presParOf" srcId="{880FB6BC-1575-4C28-B402-6AF0BA0FE860}" destId="{1F45F900-0645-43C6-B4C1-672202C62D21}" srcOrd="11" destOrd="0" presId="urn:microsoft.com/office/officeart/2008/layout/LinedList"/>
    <dgm:cxn modelId="{16C01EF8-2F82-490B-8319-C47A1EE10933}" type="presParOf" srcId="{880FB6BC-1575-4C28-B402-6AF0BA0FE860}" destId="{EE628DDF-2D3C-49DA-B2BF-28321BD26400}" srcOrd="12" destOrd="0" presId="urn:microsoft.com/office/officeart/2008/layout/LinedList"/>
    <dgm:cxn modelId="{CCD85839-2803-4302-AAA3-8205D74EE6EE}" type="presParOf" srcId="{880FB6BC-1575-4C28-B402-6AF0BA0FE860}" destId="{2F015897-5E31-48D5-B739-020A6F4B500E}" srcOrd="13" destOrd="0" presId="urn:microsoft.com/office/officeart/2008/layout/LinedList"/>
    <dgm:cxn modelId="{BAD2196D-E68C-49C1-971F-3A46D8F0A382}" type="presParOf" srcId="{2F015897-5E31-48D5-B739-020A6F4B500E}" destId="{C4F3BB33-8553-4DC1-AE5C-E29BF64BB16C}" srcOrd="0" destOrd="0" presId="urn:microsoft.com/office/officeart/2008/layout/LinedList"/>
    <dgm:cxn modelId="{B0992C16-389F-4631-9349-091B74A03438}" type="presParOf" srcId="{2F015897-5E31-48D5-B739-020A6F4B500E}" destId="{3FE5AD3A-E589-4109-AED8-8E6E4913B377}" srcOrd="1" destOrd="0" presId="urn:microsoft.com/office/officeart/2008/layout/LinedList"/>
    <dgm:cxn modelId="{BE1760DA-88CE-4612-89E7-EFE2677A2387}" type="presParOf" srcId="{2F015897-5E31-48D5-B739-020A6F4B500E}" destId="{7882A17F-0B90-4847-AEAC-008B82500955}" srcOrd="2" destOrd="0" presId="urn:microsoft.com/office/officeart/2008/layout/LinedList"/>
    <dgm:cxn modelId="{8BE88906-E8A8-4FE6-A884-2F4716F6E4DE}" type="presParOf" srcId="{880FB6BC-1575-4C28-B402-6AF0BA0FE860}" destId="{7EDA8622-2749-47BF-B64E-5079C5424318}" srcOrd="14" destOrd="0" presId="urn:microsoft.com/office/officeart/2008/layout/LinedList"/>
    <dgm:cxn modelId="{D8B4D2F9-A057-44BD-91E0-B7319AAA292F}" type="presParOf" srcId="{880FB6BC-1575-4C28-B402-6AF0BA0FE860}" destId="{6797FA90-0B15-44A4-88F5-2D201B3045F3}" srcOrd="15" destOrd="0" presId="urn:microsoft.com/office/officeart/2008/layout/Lin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CED469C0-35BD-48BC-A4AF-F53DDB1AE548}" type="doc">
      <dgm:prSet loTypeId="urn:microsoft.com/office/officeart/2005/8/layout/process1" loCatId="process" qsTypeId="urn:microsoft.com/office/officeart/2005/8/quickstyle/simple4" qsCatId="simple" csTypeId="urn:microsoft.com/office/officeart/2005/8/colors/colorful1" csCatId="colorful" phldr="1"/>
      <dgm:spPr/>
      <dgm:t>
        <a:bodyPr/>
        <a:lstStyle/>
        <a:p>
          <a:endParaRPr lang="en-US"/>
        </a:p>
      </dgm:t>
    </dgm:pt>
    <dgm:pt modelId="{4444E972-D641-44BF-B2B4-25AF64D8C5D5}">
      <dgm:prSet/>
      <dgm:spPr/>
      <dgm:t>
        <a:bodyPr/>
        <a:lstStyle/>
        <a:p>
          <a:pPr algn="ctr"/>
          <a:r>
            <a:rPr lang="en-US" u="sng" dirty="0"/>
            <a:t>The meeting is over, now what? </a:t>
          </a:r>
          <a:endParaRPr lang="en-US" dirty="0"/>
        </a:p>
      </dgm:t>
    </dgm:pt>
    <dgm:pt modelId="{13DC9959-CCAA-48C3-848B-AF87683EA0A3}" type="parTrans" cxnId="{C391DF49-3F2E-4206-8AAD-E1FEA08F4504}">
      <dgm:prSet/>
      <dgm:spPr/>
      <dgm:t>
        <a:bodyPr/>
        <a:lstStyle/>
        <a:p>
          <a:endParaRPr lang="en-US"/>
        </a:p>
      </dgm:t>
    </dgm:pt>
    <dgm:pt modelId="{7A5D30D5-F269-47E3-A931-D2860A96B96A}" type="sibTrans" cxnId="{C391DF49-3F2E-4206-8AAD-E1FEA08F4504}">
      <dgm:prSet/>
      <dgm:spPr/>
      <dgm:t>
        <a:bodyPr/>
        <a:lstStyle/>
        <a:p>
          <a:endParaRPr lang="en-US"/>
        </a:p>
      </dgm:t>
    </dgm:pt>
    <dgm:pt modelId="{593CD4D1-8663-40CD-A4ED-602D9F2FB062}">
      <dgm:prSet/>
      <dgm:spPr/>
      <dgm:t>
        <a:bodyPr/>
        <a:lstStyle/>
        <a:p>
          <a:pPr algn="l"/>
          <a:r>
            <a:rPr lang="en-US" dirty="0"/>
            <a:t>Written minutes </a:t>
          </a:r>
          <a:r>
            <a:rPr lang="en-US" b="1" dirty="0"/>
            <a:t>and</a:t>
          </a:r>
          <a:r>
            <a:rPr lang="en-US" dirty="0"/>
            <a:t> a digital or tape recording must be kept of all open portions of all meetings. </a:t>
          </a:r>
        </a:p>
      </dgm:t>
    </dgm:pt>
    <dgm:pt modelId="{5F4E8C31-AC57-4BC8-9E90-E689C532B059}" type="parTrans" cxnId="{8DE458E5-6404-4495-ADE4-0ACECE1EFB5A}">
      <dgm:prSet/>
      <dgm:spPr/>
      <dgm:t>
        <a:bodyPr/>
        <a:lstStyle/>
        <a:p>
          <a:endParaRPr lang="en-US"/>
        </a:p>
      </dgm:t>
    </dgm:pt>
    <dgm:pt modelId="{D3B8DE85-4608-4164-A4FE-9BAB03F2676B}" type="sibTrans" cxnId="{8DE458E5-6404-4495-ADE4-0ACECE1EFB5A}">
      <dgm:prSet/>
      <dgm:spPr/>
      <dgm:t>
        <a:bodyPr/>
        <a:lstStyle/>
        <a:p>
          <a:endParaRPr lang="en-US"/>
        </a:p>
      </dgm:t>
    </dgm:pt>
    <dgm:pt modelId="{5787BA40-5DCD-4FCC-B4BF-753BD0AA6F76}">
      <dgm:prSet/>
      <dgm:spPr/>
      <dgm:t>
        <a:bodyPr/>
        <a:lstStyle/>
        <a:p>
          <a:pPr algn="l"/>
          <a:r>
            <a:rPr lang="en-US" dirty="0"/>
            <a:t>Approved minutes must be made available to the public within three business days.</a:t>
          </a:r>
        </a:p>
      </dgm:t>
    </dgm:pt>
    <dgm:pt modelId="{ACDE82CF-5E68-459F-BA1E-B3D94ECBBB9E}" type="parTrans" cxnId="{E343FDA7-946D-4521-B5E9-FF0A63681F70}">
      <dgm:prSet/>
      <dgm:spPr/>
      <dgm:t>
        <a:bodyPr/>
        <a:lstStyle/>
        <a:p>
          <a:endParaRPr lang="en-US"/>
        </a:p>
      </dgm:t>
    </dgm:pt>
    <dgm:pt modelId="{1E43A5CA-5E2D-4A1C-8139-B50552BB1F73}" type="sibTrans" cxnId="{E343FDA7-946D-4521-B5E9-FF0A63681F70}">
      <dgm:prSet/>
      <dgm:spPr/>
      <dgm:t>
        <a:bodyPr/>
        <a:lstStyle/>
        <a:p>
          <a:endParaRPr lang="en-US"/>
        </a:p>
      </dgm:t>
    </dgm:pt>
    <dgm:pt modelId="{0AD04424-7073-4F03-8655-FCCD7688724D}">
      <dgm:prSet/>
      <dgm:spPr/>
      <dgm:t>
        <a:bodyPr/>
        <a:lstStyle/>
        <a:p>
          <a:pPr algn="l"/>
          <a:r>
            <a:rPr lang="en-US" dirty="0"/>
            <a:t>Recordings must be available within three days after the meeting.</a:t>
          </a:r>
        </a:p>
      </dgm:t>
    </dgm:pt>
    <dgm:pt modelId="{0807709D-D63B-4F69-AF17-3F12F37FCC47}" type="parTrans" cxnId="{8930F7B5-2CEB-45AF-9588-61EFCFDD90D4}">
      <dgm:prSet/>
      <dgm:spPr/>
      <dgm:t>
        <a:bodyPr/>
        <a:lstStyle/>
        <a:p>
          <a:endParaRPr lang="en-US"/>
        </a:p>
      </dgm:t>
    </dgm:pt>
    <dgm:pt modelId="{4F7CFD8B-FE12-44BD-A123-E43286D9D818}" type="sibTrans" cxnId="{8930F7B5-2CEB-45AF-9588-61EFCFDD90D4}">
      <dgm:prSet/>
      <dgm:spPr/>
      <dgm:t>
        <a:bodyPr/>
        <a:lstStyle/>
        <a:p>
          <a:endParaRPr lang="en-US"/>
        </a:p>
      </dgm:t>
    </dgm:pt>
    <dgm:pt modelId="{F8CF7686-C345-4EC6-848F-4DEE66052EF5}">
      <dgm:prSet/>
      <dgm:spPr/>
      <dgm:t>
        <a:bodyPr/>
        <a:lstStyle/>
        <a:p>
          <a:pPr algn="l"/>
          <a:r>
            <a:rPr lang="en-US" dirty="0"/>
            <a:t>Minutes and recordings are all public record and can be GRAMA requested. </a:t>
          </a:r>
        </a:p>
      </dgm:t>
    </dgm:pt>
    <dgm:pt modelId="{0BCE7AD3-BF86-4EEA-9D89-180391DB6DDD}" type="parTrans" cxnId="{5DFC868C-2787-41FE-ABE5-6804537001CB}">
      <dgm:prSet/>
      <dgm:spPr/>
      <dgm:t>
        <a:bodyPr/>
        <a:lstStyle/>
        <a:p>
          <a:endParaRPr lang="en-US"/>
        </a:p>
      </dgm:t>
    </dgm:pt>
    <dgm:pt modelId="{6BCBDD71-2C06-4DCC-899C-06FF9B01003F}" type="sibTrans" cxnId="{5DFC868C-2787-41FE-ABE5-6804537001CB}">
      <dgm:prSet/>
      <dgm:spPr/>
      <dgm:t>
        <a:bodyPr/>
        <a:lstStyle/>
        <a:p>
          <a:endParaRPr lang="en-US"/>
        </a:p>
      </dgm:t>
    </dgm:pt>
    <dgm:pt modelId="{184747CD-14DB-48C3-9A7B-AD6D0708016F}">
      <dgm:prSet/>
      <dgm:spPr/>
      <dgm:t>
        <a:bodyPr/>
        <a:lstStyle/>
        <a:p>
          <a:pPr algn="l"/>
          <a:r>
            <a:rPr lang="en-US" dirty="0"/>
            <a:t>Emails between board members are subject to GRAMA requests. (Don’t write anything in an email you wouldn’t want read in court or published in a newspaper.)</a:t>
          </a:r>
        </a:p>
      </dgm:t>
    </dgm:pt>
    <dgm:pt modelId="{22699F4A-686C-4258-B37B-DCD97C186105}" type="parTrans" cxnId="{EB014F8A-1AC7-4D4B-969F-9C9F5CCE96EC}">
      <dgm:prSet/>
      <dgm:spPr/>
      <dgm:t>
        <a:bodyPr/>
        <a:lstStyle/>
        <a:p>
          <a:endParaRPr lang="en-US"/>
        </a:p>
      </dgm:t>
    </dgm:pt>
    <dgm:pt modelId="{CE3588BE-46A0-4268-845B-DB96D97EB188}" type="sibTrans" cxnId="{EB014F8A-1AC7-4D4B-969F-9C9F5CCE96EC}">
      <dgm:prSet/>
      <dgm:spPr/>
      <dgm:t>
        <a:bodyPr/>
        <a:lstStyle/>
        <a:p>
          <a:endParaRPr lang="en-US"/>
        </a:p>
      </dgm:t>
    </dgm:pt>
    <dgm:pt modelId="{6A439238-541B-4EAC-AA2F-987CDB9EC835}" type="pres">
      <dgm:prSet presAssocID="{CED469C0-35BD-48BC-A4AF-F53DDB1AE548}" presName="Name0" presStyleCnt="0">
        <dgm:presLayoutVars>
          <dgm:dir/>
          <dgm:resizeHandles val="exact"/>
        </dgm:presLayoutVars>
      </dgm:prSet>
      <dgm:spPr/>
    </dgm:pt>
    <dgm:pt modelId="{B926655E-E8FB-4333-9C6F-D580790440C0}" type="pres">
      <dgm:prSet presAssocID="{4444E972-D641-44BF-B2B4-25AF64D8C5D5}" presName="node" presStyleLbl="node1" presStyleIdx="0" presStyleCnt="1">
        <dgm:presLayoutVars>
          <dgm:bulletEnabled val="1"/>
        </dgm:presLayoutVars>
      </dgm:prSet>
      <dgm:spPr/>
    </dgm:pt>
  </dgm:ptLst>
  <dgm:cxnLst>
    <dgm:cxn modelId="{CCA03912-B9E5-427C-9A1E-4D74FAA06F01}" type="presOf" srcId="{CED469C0-35BD-48BC-A4AF-F53DDB1AE548}" destId="{6A439238-541B-4EAC-AA2F-987CDB9EC835}" srcOrd="0" destOrd="0" presId="urn:microsoft.com/office/officeart/2005/8/layout/process1"/>
    <dgm:cxn modelId="{421D3A2E-D725-4E23-B699-95D38A99BCF3}" type="presOf" srcId="{4444E972-D641-44BF-B2B4-25AF64D8C5D5}" destId="{B926655E-E8FB-4333-9C6F-D580790440C0}" srcOrd="0" destOrd="0" presId="urn:microsoft.com/office/officeart/2005/8/layout/process1"/>
    <dgm:cxn modelId="{C391DF49-3F2E-4206-8AAD-E1FEA08F4504}" srcId="{CED469C0-35BD-48BC-A4AF-F53DDB1AE548}" destId="{4444E972-D641-44BF-B2B4-25AF64D8C5D5}" srcOrd="0" destOrd="0" parTransId="{13DC9959-CCAA-48C3-848B-AF87683EA0A3}" sibTransId="{7A5D30D5-F269-47E3-A931-D2860A96B96A}"/>
    <dgm:cxn modelId="{3A03DD51-EC59-4CC7-A158-131D4644F64A}" type="presOf" srcId="{0AD04424-7073-4F03-8655-FCCD7688724D}" destId="{B926655E-E8FB-4333-9C6F-D580790440C0}" srcOrd="0" destOrd="3" presId="urn:microsoft.com/office/officeart/2005/8/layout/process1"/>
    <dgm:cxn modelId="{EB014F8A-1AC7-4D4B-969F-9C9F5CCE96EC}" srcId="{4444E972-D641-44BF-B2B4-25AF64D8C5D5}" destId="{184747CD-14DB-48C3-9A7B-AD6D0708016F}" srcOrd="4" destOrd="0" parTransId="{22699F4A-686C-4258-B37B-DCD97C186105}" sibTransId="{CE3588BE-46A0-4268-845B-DB96D97EB188}"/>
    <dgm:cxn modelId="{5DFC868C-2787-41FE-ABE5-6804537001CB}" srcId="{4444E972-D641-44BF-B2B4-25AF64D8C5D5}" destId="{F8CF7686-C345-4EC6-848F-4DEE66052EF5}" srcOrd="3" destOrd="0" parTransId="{0BCE7AD3-BF86-4EEA-9D89-180391DB6DDD}" sibTransId="{6BCBDD71-2C06-4DCC-899C-06FF9B01003F}"/>
    <dgm:cxn modelId="{26C1B898-8141-4780-B090-D75DE436D949}" type="presOf" srcId="{184747CD-14DB-48C3-9A7B-AD6D0708016F}" destId="{B926655E-E8FB-4333-9C6F-D580790440C0}" srcOrd="0" destOrd="5" presId="urn:microsoft.com/office/officeart/2005/8/layout/process1"/>
    <dgm:cxn modelId="{F72058A3-172F-476F-81B9-EA0714AF0145}" type="presOf" srcId="{593CD4D1-8663-40CD-A4ED-602D9F2FB062}" destId="{B926655E-E8FB-4333-9C6F-D580790440C0}" srcOrd="0" destOrd="1" presId="urn:microsoft.com/office/officeart/2005/8/layout/process1"/>
    <dgm:cxn modelId="{E343FDA7-946D-4521-B5E9-FF0A63681F70}" srcId="{4444E972-D641-44BF-B2B4-25AF64D8C5D5}" destId="{5787BA40-5DCD-4FCC-B4BF-753BD0AA6F76}" srcOrd="1" destOrd="0" parTransId="{ACDE82CF-5E68-459F-BA1E-B3D94ECBBB9E}" sibTransId="{1E43A5CA-5E2D-4A1C-8139-B50552BB1F73}"/>
    <dgm:cxn modelId="{8930F7B5-2CEB-45AF-9588-61EFCFDD90D4}" srcId="{4444E972-D641-44BF-B2B4-25AF64D8C5D5}" destId="{0AD04424-7073-4F03-8655-FCCD7688724D}" srcOrd="2" destOrd="0" parTransId="{0807709D-D63B-4F69-AF17-3F12F37FCC47}" sibTransId="{4F7CFD8B-FE12-44BD-A123-E43286D9D818}"/>
    <dgm:cxn modelId="{50AA4DD9-7F15-47ED-9C97-12BB8F30D71E}" type="presOf" srcId="{5787BA40-5DCD-4FCC-B4BF-753BD0AA6F76}" destId="{B926655E-E8FB-4333-9C6F-D580790440C0}" srcOrd="0" destOrd="2" presId="urn:microsoft.com/office/officeart/2005/8/layout/process1"/>
    <dgm:cxn modelId="{8EC104DC-0FA8-4374-BC75-B466C9EAD580}" type="presOf" srcId="{F8CF7686-C345-4EC6-848F-4DEE66052EF5}" destId="{B926655E-E8FB-4333-9C6F-D580790440C0}" srcOrd="0" destOrd="4" presId="urn:microsoft.com/office/officeart/2005/8/layout/process1"/>
    <dgm:cxn modelId="{8DE458E5-6404-4495-ADE4-0ACECE1EFB5A}" srcId="{4444E972-D641-44BF-B2B4-25AF64D8C5D5}" destId="{593CD4D1-8663-40CD-A4ED-602D9F2FB062}" srcOrd="0" destOrd="0" parTransId="{5F4E8C31-AC57-4BC8-9E90-E689C532B059}" sibTransId="{D3B8DE85-4608-4164-A4FE-9BAB03F2676B}"/>
    <dgm:cxn modelId="{CEC79731-B590-4B8C-9859-E71B4C4A3EC1}" type="presParOf" srcId="{6A439238-541B-4EAC-AA2F-987CDB9EC835}" destId="{B926655E-E8FB-4333-9C6F-D580790440C0}" srcOrd="0" destOrd="0" presId="urn:microsoft.com/office/officeart/2005/8/layout/process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F5B83655-7DF0-425E-A4C9-74AA4AA20A1A}" type="doc">
      <dgm:prSet loTypeId="urn:microsoft.com/office/officeart/2005/8/layout/vList2" loCatId="list" qsTypeId="urn:microsoft.com/office/officeart/2005/8/quickstyle/simple4" qsCatId="simple" csTypeId="urn:microsoft.com/office/officeart/2005/8/colors/colorful5" csCatId="colorful"/>
      <dgm:spPr/>
      <dgm:t>
        <a:bodyPr/>
        <a:lstStyle/>
        <a:p>
          <a:endParaRPr lang="en-US"/>
        </a:p>
      </dgm:t>
    </dgm:pt>
    <dgm:pt modelId="{4ED61CCA-4C82-4EEB-B2FB-86FFCD520B39}">
      <dgm:prSet/>
      <dgm:spPr/>
      <dgm:t>
        <a:bodyPr/>
        <a:lstStyle/>
        <a:p>
          <a:r>
            <a:rPr lang="en-US"/>
            <a:t>What happens if Open Meeting Law is broken?</a:t>
          </a:r>
        </a:p>
      </dgm:t>
    </dgm:pt>
    <dgm:pt modelId="{CF890A5D-2063-4B73-B045-A06BA3FD4774}" type="parTrans" cxnId="{102D9CF8-5BBD-4EF7-8645-FF7460EF8707}">
      <dgm:prSet/>
      <dgm:spPr/>
      <dgm:t>
        <a:bodyPr/>
        <a:lstStyle/>
        <a:p>
          <a:endParaRPr lang="en-US"/>
        </a:p>
      </dgm:t>
    </dgm:pt>
    <dgm:pt modelId="{AF5B6F02-98FC-4C03-9E7A-338F9BA70B79}" type="sibTrans" cxnId="{102D9CF8-5BBD-4EF7-8645-FF7460EF8707}">
      <dgm:prSet/>
      <dgm:spPr/>
      <dgm:t>
        <a:bodyPr/>
        <a:lstStyle/>
        <a:p>
          <a:endParaRPr lang="en-US"/>
        </a:p>
      </dgm:t>
    </dgm:pt>
    <dgm:pt modelId="{694ABDB4-64D5-4EEB-8D77-DD0A2C1FEA0C}">
      <dgm:prSet/>
      <dgm:spPr/>
      <dgm:t>
        <a:bodyPr/>
        <a:lstStyle/>
        <a:p>
          <a:r>
            <a:rPr lang="en-US"/>
            <a:t>Actions taken in the meeting can be voided. </a:t>
          </a:r>
        </a:p>
      </dgm:t>
    </dgm:pt>
    <dgm:pt modelId="{19946CC6-1A4A-4D7F-B77B-974B88521987}" type="parTrans" cxnId="{23F0E77C-986F-4A8B-8615-7F30CABEED58}">
      <dgm:prSet/>
      <dgm:spPr/>
      <dgm:t>
        <a:bodyPr/>
        <a:lstStyle/>
        <a:p>
          <a:endParaRPr lang="en-US"/>
        </a:p>
      </dgm:t>
    </dgm:pt>
    <dgm:pt modelId="{22753CBB-6A0B-4FD7-91A1-EE62989F8C02}" type="sibTrans" cxnId="{23F0E77C-986F-4A8B-8615-7F30CABEED58}">
      <dgm:prSet/>
      <dgm:spPr/>
      <dgm:t>
        <a:bodyPr/>
        <a:lstStyle/>
        <a:p>
          <a:endParaRPr lang="en-US"/>
        </a:p>
      </dgm:t>
    </dgm:pt>
    <dgm:pt modelId="{8BBD4A57-F344-4050-AF16-68B0A7496F13}">
      <dgm:prSet/>
      <dgm:spPr/>
      <dgm:t>
        <a:bodyPr/>
        <a:lstStyle/>
        <a:p>
          <a:r>
            <a:rPr lang="en-US"/>
            <a:t>It is a class B misdemeanor for a member of a public body to knowingly or intentionally violate the law.</a:t>
          </a:r>
        </a:p>
      </dgm:t>
    </dgm:pt>
    <dgm:pt modelId="{0C2C409D-5F3F-4B6C-BC73-A778C0ABF621}" type="parTrans" cxnId="{2A194E36-7A05-45FC-BAF0-4F273C0A28E6}">
      <dgm:prSet/>
      <dgm:spPr/>
      <dgm:t>
        <a:bodyPr/>
        <a:lstStyle/>
        <a:p>
          <a:endParaRPr lang="en-US"/>
        </a:p>
      </dgm:t>
    </dgm:pt>
    <dgm:pt modelId="{A0531CBE-5462-41A1-AF1D-F929D6DD3759}" type="sibTrans" cxnId="{2A194E36-7A05-45FC-BAF0-4F273C0A28E6}">
      <dgm:prSet/>
      <dgm:spPr/>
      <dgm:t>
        <a:bodyPr/>
        <a:lstStyle/>
        <a:p>
          <a:endParaRPr lang="en-US"/>
        </a:p>
      </dgm:t>
    </dgm:pt>
    <dgm:pt modelId="{A0959E5E-0969-4EC9-A7FB-F72583B8D51A}">
      <dgm:prSet/>
      <dgm:spPr/>
      <dgm:t>
        <a:bodyPr/>
        <a:lstStyle/>
        <a:p>
          <a:r>
            <a:rPr lang="en-US"/>
            <a:t>Open Meeting training is required each year.</a:t>
          </a:r>
        </a:p>
      </dgm:t>
    </dgm:pt>
    <dgm:pt modelId="{8B63E048-1071-4BB2-8F0F-75BE391F0207}" type="parTrans" cxnId="{4F4F2E0F-6B18-4CA4-A181-CBA21E495943}">
      <dgm:prSet/>
      <dgm:spPr/>
      <dgm:t>
        <a:bodyPr/>
        <a:lstStyle/>
        <a:p>
          <a:endParaRPr lang="en-US"/>
        </a:p>
      </dgm:t>
    </dgm:pt>
    <dgm:pt modelId="{AE5F17C2-E9EA-40B6-B426-B16156FDDECD}" type="sibTrans" cxnId="{4F4F2E0F-6B18-4CA4-A181-CBA21E495943}">
      <dgm:prSet/>
      <dgm:spPr/>
      <dgm:t>
        <a:bodyPr/>
        <a:lstStyle/>
        <a:p>
          <a:endParaRPr lang="en-US"/>
        </a:p>
      </dgm:t>
    </dgm:pt>
    <dgm:pt modelId="{D98762D7-BCF8-4A27-AE55-BE17E869A384}">
      <dgm:prSet/>
      <dgm:spPr/>
      <dgm:t>
        <a:bodyPr/>
        <a:lstStyle/>
        <a:p>
          <a:r>
            <a:rPr lang="en-US"/>
            <a:t>Questions??</a:t>
          </a:r>
        </a:p>
      </dgm:t>
    </dgm:pt>
    <dgm:pt modelId="{CA0B1507-EA36-4C0B-82BF-E5389F81585E}" type="parTrans" cxnId="{B0659E32-ADA1-4C26-9127-FC35C5DD4727}">
      <dgm:prSet/>
      <dgm:spPr/>
      <dgm:t>
        <a:bodyPr/>
        <a:lstStyle/>
        <a:p>
          <a:endParaRPr lang="en-US"/>
        </a:p>
      </dgm:t>
    </dgm:pt>
    <dgm:pt modelId="{AD671864-9D0B-4000-8D5F-F4BB36407D48}" type="sibTrans" cxnId="{B0659E32-ADA1-4C26-9127-FC35C5DD4727}">
      <dgm:prSet/>
      <dgm:spPr/>
      <dgm:t>
        <a:bodyPr/>
        <a:lstStyle/>
        <a:p>
          <a:endParaRPr lang="en-US"/>
        </a:p>
      </dgm:t>
    </dgm:pt>
    <dgm:pt modelId="{5141C77A-4005-4A19-BE8A-2A21EBAAB083}" type="pres">
      <dgm:prSet presAssocID="{F5B83655-7DF0-425E-A4C9-74AA4AA20A1A}" presName="linear" presStyleCnt="0">
        <dgm:presLayoutVars>
          <dgm:animLvl val="lvl"/>
          <dgm:resizeHandles val="exact"/>
        </dgm:presLayoutVars>
      </dgm:prSet>
      <dgm:spPr/>
    </dgm:pt>
    <dgm:pt modelId="{19F439B7-DCE1-4623-960F-091584167F16}" type="pres">
      <dgm:prSet presAssocID="{4ED61CCA-4C82-4EEB-B2FB-86FFCD520B39}" presName="parentText" presStyleLbl="node1" presStyleIdx="0" presStyleCnt="3">
        <dgm:presLayoutVars>
          <dgm:chMax val="0"/>
          <dgm:bulletEnabled val="1"/>
        </dgm:presLayoutVars>
      </dgm:prSet>
      <dgm:spPr/>
    </dgm:pt>
    <dgm:pt modelId="{AB80C1C4-A938-4AD1-BDA0-BBB3703BD364}" type="pres">
      <dgm:prSet presAssocID="{4ED61CCA-4C82-4EEB-B2FB-86FFCD520B39}" presName="childText" presStyleLbl="revTx" presStyleIdx="0" presStyleCnt="1">
        <dgm:presLayoutVars>
          <dgm:bulletEnabled val="1"/>
        </dgm:presLayoutVars>
      </dgm:prSet>
      <dgm:spPr/>
    </dgm:pt>
    <dgm:pt modelId="{2E3A64CF-18FC-48C6-9C37-3D53830C4071}" type="pres">
      <dgm:prSet presAssocID="{A0959E5E-0969-4EC9-A7FB-F72583B8D51A}" presName="parentText" presStyleLbl="node1" presStyleIdx="1" presStyleCnt="3">
        <dgm:presLayoutVars>
          <dgm:chMax val="0"/>
          <dgm:bulletEnabled val="1"/>
        </dgm:presLayoutVars>
      </dgm:prSet>
      <dgm:spPr/>
    </dgm:pt>
    <dgm:pt modelId="{01FF9CDB-D49F-414C-8532-B640BEED8130}" type="pres">
      <dgm:prSet presAssocID="{AE5F17C2-E9EA-40B6-B426-B16156FDDECD}" presName="spacer" presStyleCnt="0"/>
      <dgm:spPr/>
    </dgm:pt>
    <dgm:pt modelId="{30CB81F1-95EE-48EC-8BD8-D92B663A4861}" type="pres">
      <dgm:prSet presAssocID="{D98762D7-BCF8-4A27-AE55-BE17E869A384}" presName="parentText" presStyleLbl="node1" presStyleIdx="2" presStyleCnt="3">
        <dgm:presLayoutVars>
          <dgm:chMax val="0"/>
          <dgm:bulletEnabled val="1"/>
        </dgm:presLayoutVars>
      </dgm:prSet>
      <dgm:spPr/>
    </dgm:pt>
  </dgm:ptLst>
  <dgm:cxnLst>
    <dgm:cxn modelId="{4F4F2E0F-6B18-4CA4-A181-CBA21E495943}" srcId="{F5B83655-7DF0-425E-A4C9-74AA4AA20A1A}" destId="{A0959E5E-0969-4EC9-A7FB-F72583B8D51A}" srcOrd="1" destOrd="0" parTransId="{8B63E048-1071-4BB2-8F0F-75BE391F0207}" sibTransId="{AE5F17C2-E9EA-40B6-B426-B16156FDDECD}"/>
    <dgm:cxn modelId="{B0659E32-ADA1-4C26-9127-FC35C5DD4727}" srcId="{F5B83655-7DF0-425E-A4C9-74AA4AA20A1A}" destId="{D98762D7-BCF8-4A27-AE55-BE17E869A384}" srcOrd="2" destOrd="0" parTransId="{CA0B1507-EA36-4C0B-82BF-E5389F81585E}" sibTransId="{AD671864-9D0B-4000-8D5F-F4BB36407D48}"/>
    <dgm:cxn modelId="{2A194E36-7A05-45FC-BAF0-4F273C0A28E6}" srcId="{4ED61CCA-4C82-4EEB-B2FB-86FFCD520B39}" destId="{8BBD4A57-F344-4050-AF16-68B0A7496F13}" srcOrd="1" destOrd="0" parTransId="{0C2C409D-5F3F-4B6C-BC73-A778C0ABF621}" sibTransId="{A0531CBE-5462-41A1-AF1D-F929D6DD3759}"/>
    <dgm:cxn modelId="{04DCD653-5C66-41A9-B072-A217B2BE2FFC}" type="presOf" srcId="{4ED61CCA-4C82-4EEB-B2FB-86FFCD520B39}" destId="{19F439B7-DCE1-4623-960F-091584167F16}" srcOrd="0" destOrd="0" presId="urn:microsoft.com/office/officeart/2005/8/layout/vList2"/>
    <dgm:cxn modelId="{52CF7176-D08A-49DE-B3B4-82B04171A617}" type="presOf" srcId="{D98762D7-BCF8-4A27-AE55-BE17E869A384}" destId="{30CB81F1-95EE-48EC-8BD8-D92B663A4861}" srcOrd="0" destOrd="0" presId="urn:microsoft.com/office/officeart/2005/8/layout/vList2"/>
    <dgm:cxn modelId="{23F0E77C-986F-4A8B-8615-7F30CABEED58}" srcId="{4ED61CCA-4C82-4EEB-B2FB-86FFCD520B39}" destId="{694ABDB4-64D5-4EEB-8D77-DD0A2C1FEA0C}" srcOrd="0" destOrd="0" parTransId="{19946CC6-1A4A-4D7F-B77B-974B88521987}" sibTransId="{22753CBB-6A0B-4FD7-91A1-EE62989F8C02}"/>
    <dgm:cxn modelId="{83EB7E96-6385-4258-B1E4-214FA14C3F90}" type="presOf" srcId="{694ABDB4-64D5-4EEB-8D77-DD0A2C1FEA0C}" destId="{AB80C1C4-A938-4AD1-BDA0-BBB3703BD364}" srcOrd="0" destOrd="0" presId="urn:microsoft.com/office/officeart/2005/8/layout/vList2"/>
    <dgm:cxn modelId="{6E007DA2-4236-4C9B-AEEF-2E154453F39B}" type="presOf" srcId="{8BBD4A57-F344-4050-AF16-68B0A7496F13}" destId="{AB80C1C4-A938-4AD1-BDA0-BBB3703BD364}" srcOrd="0" destOrd="1" presId="urn:microsoft.com/office/officeart/2005/8/layout/vList2"/>
    <dgm:cxn modelId="{1ED3CFA4-4810-406E-81E7-3DEDC529AEDD}" type="presOf" srcId="{F5B83655-7DF0-425E-A4C9-74AA4AA20A1A}" destId="{5141C77A-4005-4A19-BE8A-2A21EBAAB083}" srcOrd="0" destOrd="0" presId="urn:microsoft.com/office/officeart/2005/8/layout/vList2"/>
    <dgm:cxn modelId="{D9750FD4-CCFB-4E7C-9E09-17307E7C8631}" type="presOf" srcId="{A0959E5E-0969-4EC9-A7FB-F72583B8D51A}" destId="{2E3A64CF-18FC-48C6-9C37-3D53830C4071}" srcOrd="0" destOrd="0" presId="urn:microsoft.com/office/officeart/2005/8/layout/vList2"/>
    <dgm:cxn modelId="{102D9CF8-5BBD-4EF7-8645-FF7460EF8707}" srcId="{F5B83655-7DF0-425E-A4C9-74AA4AA20A1A}" destId="{4ED61CCA-4C82-4EEB-B2FB-86FFCD520B39}" srcOrd="0" destOrd="0" parTransId="{CF890A5D-2063-4B73-B045-A06BA3FD4774}" sibTransId="{AF5B6F02-98FC-4C03-9E7A-338F9BA70B79}"/>
    <dgm:cxn modelId="{55A7B56E-FEE7-4ABD-A518-CCF152816269}" type="presParOf" srcId="{5141C77A-4005-4A19-BE8A-2A21EBAAB083}" destId="{19F439B7-DCE1-4623-960F-091584167F16}" srcOrd="0" destOrd="0" presId="urn:microsoft.com/office/officeart/2005/8/layout/vList2"/>
    <dgm:cxn modelId="{8C9251CA-1E90-463F-AA8C-A350356AF33B}" type="presParOf" srcId="{5141C77A-4005-4A19-BE8A-2A21EBAAB083}" destId="{AB80C1C4-A938-4AD1-BDA0-BBB3703BD364}" srcOrd="1" destOrd="0" presId="urn:microsoft.com/office/officeart/2005/8/layout/vList2"/>
    <dgm:cxn modelId="{1E545838-C2D4-4EF7-8AA1-B7F3F18565CC}" type="presParOf" srcId="{5141C77A-4005-4A19-BE8A-2A21EBAAB083}" destId="{2E3A64CF-18FC-48C6-9C37-3D53830C4071}" srcOrd="2" destOrd="0" presId="urn:microsoft.com/office/officeart/2005/8/layout/vList2"/>
    <dgm:cxn modelId="{2D8D763D-E62C-4AB1-9346-6BD652D54D54}" type="presParOf" srcId="{5141C77A-4005-4A19-BE8A-2A21EBAAB083}" destId="{01FF9CDB-D49F-414C-8532-B640BEED8130}" srcOrd="3" destOrd="0" presId="urn:microsoft.com/office/officeart/2005/8/layout/vList2"/>
    <dgm:cxn modelId="{2882792F-C982-4AD9-9244-CDA445D27BB7}" type="presParOf" srcId="{5141C77A-4005-4A19-BE8A-2A21EBAAB083}" destId="{30CB81F1-95EE-48EC-8BD8-D92B663A4861}" srcOrd="4"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820A775-EF18-4A9B-99B1-57D678A3F773}">
      <dsp:nvSpPr>
        <dsp:cNvPr id="0" name=""/>
        <dsp:cNvSpPr/>
      </dsp:nvSpPr>
      <dsp:spPr>
        <a:xfrm>
          <a:off x="4778255" y="997973"/>
          <a:ext cx="3525758" cy="748005"/>
        </a:xfrm>
        <a:custGeom>
          <a:avLst/>
          <a:gdLst/>
          <a:ahLst/>
          <a:cxnLst/>
          <a:rect l="0" t="0" r="0" b="0"/>
          <a:pathLst>
            <a:path>
              <a:moveTo>
                <a:pt x="0" y="0"/>
              </a:moveTo>
              <a:lnTo>
                <a:pt x="0" y="573386"/>
              </a:lnTo>
              <a:lnTo>
                <a:pt x="3525758" y="573386"/>
              </a:lnTo>
              <a:lnTo>
                <a:pt x="3525758" y="748005"/>
              </a:lnTo>
            </a:path>
          </a:pathLst>
        </a:custGeom>
        <a:noFill/>
        <a:ln w="9525" cap="flat" cmpd="sng" algn="ctr">
          <a:solidFill>
            <a:schemeClr val="accent2">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EE2D57FB-87DC-40CA-991F-40A60C59C7B8}">
      <dsp:nvSpPr>
        <dsp:cNvPr id="0" name=""/>
        <dsp:cNvSpPr/>
      </dsp:nvSpPr>
      <dsp:spPr>
        <a:xfrm>
          <a:off x="4778255" y="997973"/>
          <a:ext cx="1221936" cy="748005"/>
        </a:xfrm>
        <a:custGeom>
          <a:avLst/>
          <a:gdLst/>
          <a:ahLst/>
          <a:cxnLst/>
          <a:rect l="0" t="0" r="0" b="0"/>
          <a:pathLst>
            <a:path>
              <a:moveTo>
                <a:pt x="0" y="0"/>
              </a:moveTo>
              <a:lnTo>
                <a:pt x="0" y="573386"/>
              </a:lnTo>
              <a:lnTo>
                <a:pt x="1221936" y="573386"/>
              </a:lnTo>
              <a:lnTo>
                <a:pt x="1221936" y="748005"/>
              </a:lnTo>
            </a:path>
          </a:pathLst>
        </a:custGeom>
        <a:noFill/>
        <a:ln w="9525" cap="flat" cmpd="sng" algn="ctr">
          <a:solidFill>
            <a:schemeClr val="accent2">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B54B202D-BC77-4CB5-8EB8-3EEF98E9D2DE}">
      <dsp:nvSpPr>
        <dsp:cNvPr id="0" name=""/>
        <dsp:cNvSpPr/>
      </dsp:nvSpPr>
      <dsp:spPr>
        <a:xfrm>
          <a:off x="3696369" y="997973"/>
          <a:ext cx="1081885" cy="748005"/>
        </a:xfrm>
        <a:custGeom>
          <a:avLst/>
          <a:gdLst/>
          <a:ahLst/>
          <a:cxnLst/>
          <a:rect l="0" t="0" r="0" b="0"/>
          <a:pathLst>
            <a:path>
              <a:moveTo>
                <a:pt x="1081885" y="0"/>
              </a:moveTo>
              <a:lnTo>
                <a:pt x="1081885" y="573386"/>
              </a:lnTo>
              <a:lnTo>
                <a:pt x="0" y="573386"/>
              </a:lnTo>
              <a:lnTo>
                <a:pt x="0" y="748005"/>
              </a:lnTo>
            </a:path>
          </a:pathLst>
        </a:custGeom>
        <a:noFill/>
        <a:ln w="9525" cap="flat" cmpd="sng" algn="ctr">
          <a:solidFill>
            <a:schemeClr val="accent2">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30A8992B-3B61-460C-AA99-22BF159371FF}">
      <dsp:nvSpPr>
        <dsp:cNvPr id="0" name=""/>
        <dsp:cNvSpPr/>
      </dsp:nvSpPr>
      <dsp:spPr>
        <a:xfrm>
          <a:off x="1392547" y="997973"/>
          <a:ext cx="3385707" cy="748005"/>
        </a:xfrm>
        <a:custGeom>
          <a:avLst/>
          <a:gdLst/>
          <a:ahLst/>
          <a:cxnLst/>
          <a:rect l="0" t="0" r="0" b="0"/>
          <a:pathLst>
            <a:path>
              <a:moveTo>
                <a:pt x="3385707" y="0"/>
              </a:moveTo>
              <a:lnTo>
                <a:pt x="3385707" y="573386"/>
              </a:lnTo>
              <a:lnTo>
                <a:pt x="0" y="573386"/>
              </a:lnTo>
              <a:lnTo>
                <a:pt x="0" y="748005"/>
              </a:lnTo>
            </a:path>
          </a:pathLst>
        </a:custGeom>
        <a:noFill/>
        <a:ln w="9525" cap="flat" cmpd="sng" algn="ctr">
          <a:solidFill>
            <a:schemeClr val="accent2">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DA2B93B4-9942-4360-A221-2A2805DA6A16}">
      <dsp:nvSpPr>
        <dsp:cNvPr id="0" name=""/>
        <dsp:cNvSpPr/>
      </dsp:nvSpPr>
      <dsp:spPr>
        <a:xfrm>
          <a:off x="3835782" y="-198966"/>
          <a:ext cx="1884945" cy="1196940"/>
        </a:xfrm>
        <a:prstGeom prst="roundRect">
          <a:avLst>
            <a:gd name="adj" fmla="val 10000"/>
          </a:avLst>
        </a:prstGeom>
        <a:gradFill rotWithShape="0">
          <a:gsLst>
            <a:gs pos="0">
              <a:schemeClr val="accent1">
                <a:hueOff val="0"/>
                <a:satOff val="0"/>
                <a:lumOff val="0"/>
                <a:alphaOff val="0"/>
                <a:tint val="94000"/>
                <a:satMod val="105000"/>
                <a:lumMod val="102000"/>
              </a:schemeClr>
            </a:gs>
            <a:gs pos="100000">
              <a:schemeClr val="accent1">
                <a:hueOff val="0"/>
                <a:satOff val="0"/>
                <a:lumOff val="0"/>
                <a:alphaOff val="0"/>
                <a:shade val="74000"/>
                <a:satMod val="128000"/>
                <a:lumMod val="100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sp>
    <dsp:sp modelId="{F56D67FD-7019-4C09-8F4A-D61F70E5F9F8}">
      <dsp:nvSpPr>
        <dsp:cNvPr id="0" name=""/>
        <dsp:cNvSpPr/>
      </dsp:nvSpPr>
      <dsp:spPr>
        <a:xfrm>
          <a:off x="4045220" y="0"/>
          <a:ext cx="1884945" cy="1196940"/>
        </a:xfrm>
        <a:prstGeom prst="roundRect">
          <a:avLst>
            <a:gd name="adj" fmla="val 10000"/>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kern="1200" dirty="0"/>
            <a:t>What constitutes a meeting? </a:t>
          </a:r>
        </a:p>
      </dsp:txBody>
      <dsp:txXfrm>
        <a:off x="4080277" y="35057"/>
        <a:ext cx="1814831" cy="1126826"/>
      </dsp:txXfrm>
    </dsp:sp>
    <dsp:sp modelId="{DEB98040-A665-4E10-AC7B-26391C27BA2E}">
      <dsp:nvSpPr>
        <dsp:cNvPr id="0" name=""/>
        <dsp:cNvSpPr/>
      </dsp:nvSpPr>
      <dsp:spPr>
        <a:xfrm>
          <a:off x="450074" y="1745979"/>
          <a:ext cx="1884945" cy="1196940"/>
        </a:xfrm>
        <a:prstGeom prst="roundRect">
          <a:avLst>
            <a:gd name="adj" fmla="val 10000"/>
          </a:avLst>
        </a:prstGeom>
        <a:gradFill rotWithShape="0">
          <a:gsLst>
            <a:gs pos="0">
              <a:schemeClr val="accent2">
                <a:hueOff val="0"/>
                <a:satOff val="0"/>
                <a:lumOff val="0"/>
                <a:alphaOff val="0"/>
                <a:tint val="94000"/>
                <a:satMod val="105000"/>
                <a:lumMod val="102000"/>
              </a:schemeClr>
            </a:gs>
            <a:gs pos="100000">
              <a:schemeClr val="accent2">
                <a:hueOff val="0"/>
                <a:satOff val="0"/>
                <a:lumOff val="0"/>
                <a:alphaOff val="0"/>
                <a:shade val="74000"/>
                <a:satMod val="128000"/>
                <a:lumMod val="100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sp>
    <dsp:sp modelId="{95B611F2-F35A-47C0-8900-8656B64997EE}">
      <dsp:nvSpPr>
        <dsp:cNvPr id="0" name=""/>
        <dsp:cNvSpPr/>
      </dsp:nvSpPr>
      <dsp:spPr>
        <a:xfrm>
          <a:off x="659513" y="1944946"/>
          <a:ext cx="1884945" cy="1196940"/>
        </a:xfrm>
        <a:prstGeom prst="roundRect">
          <a:avLst>
            <a:gd name="adj" fmla="val 10000"/>
          </a:avLst>
        </a:prstGeom>
        <a:solidFill>
          <a:schemeClr val="lt1">
            <a:alpha val="90000"/>
            <a:hueOff val="0"/>
            <a:satOff val="0"/>
            <a:lumOff val="0"/>
            <a:alphaOff val="0"/>
          </a:schemeClr>
        </a:solidFill>
        <a:ln w="9525" cap="flat" cmpd="sng" algn="ctr">
          <a:solidFill>
            <a:schemeClr val="accent2">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kern="1200" dirty="0"/>
            <a:t>When a quorum of the members of the public body gather to discuss or act on a matter under its authority</a:t>
          </a:r>
        </a:p>
      </dsp:txBody>
      <dsp:txXfrm>
        <a:off x="694570" y="1980003"/>
        <a:ext cx="1814831" cy="1126826"/>
      </dsp:txXfrm>
    </dsp:sp>
    <dsp:sp modelId="{E4E9CA2F-C0A2-472E-AAF9-74CD2903E191}">
      <dsp:nvSpPr>
        <dsp:cNvPr id="0" name=""/>
        <dsp:cNvSpPr/>
      </dsp:nvSpPr>
      <dsp:spPr>
        <a:xfrm>
          <a:off x="2753897" y="1745979"/>
          <a:ext cx="1884945" cy="1196940"/>
        </a:xfrm>
        <a:prstGeom prst="roundRect">
          <a:avLst>
            <a:gd name="adj" fmla="val 10000"/>
          </a:avLst>
        </a:prstGeom>
        <a:gradFill rotWithShape="0">
          <a:gsLst>
            <a:gs pos="0">
              <a:schemeClr val="accent2">
                <a:hueOff val="0"/>
                <a:satOff val="0"/>
                <a:lumOff val="0"/>
                <a:alphaOff val="0"/>
                <a:tint val="94000"/>
                <a:satMod val="105000"/>
                <a:lumMod val="102000"/>
              </a:schemeClr>
            </a:gs>
            <a:gs pos="100000">
              <a:schemeClr val="accent2">
                <a:hueOff val="0"/>
                <a:satOff val="0"/>
                <a:lumOff val="0"/>
                <a:alphaOff val="0"/>
                <a:shade val="74000"/>
                <a:satMod val="128000"/>
                <a:lumMod val="100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sp>
    <dsp:sp modelId="{1664A4AE-4A31-47CF-8F7C-27E161DEF9A7}">
      <dsp:nvSpPr>
        <dsp:cNvPr id="0" name=""/>
        <dsp:cNvSpPr/>
      </dsp:nvSpPr>
      <dsp:spPr>
        <a:xfrm>
          <a:off x="2963335" y="1944946"/>
          <a:ext cx="1884945" cy="1196940"/>
        </a:xfrm>
        <a:prstGeom prst="roundRect">
          <a:avLst>
            <a:gd name="adj" fmla="val 10000"/>
          </a:avLst>
        </a:prstGeom>
        <a:solidFill>
          <a:schemeClr val="lt1">
            <a:alpha val="90000"/>
            <a:hueOff val="0"/>
            <a:satOff val="0"/>
            <a:lumOff val="0"/>
            <a:alphaOff val="0"/>
          </a:schemeClr>
        </a:solidFill>
        <a:ln w="9525" cap="flat" cmpd="sng" algn="ctr">
          <a:solidFill>
            <a:schemeClr val="accent2">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kern="1200" dirty="0"/>
            <a:t>Can take place in person or electronically</a:t>
          </a:r>
        </a:p>
      </dsp:txBody>
      <dsp:txXfrm>
        <a:off x="2998392" y="1980003"/>
        <a:ext cx="1814831" cy="1126826"/>
      </dsp:txXfrm>
    </dsp:sp>
    <dsp:sp modelId="{F92119C0-7999-4332-B69C-0D966BC89009}">
      <dsp:nvSpPr>
        <dsp:cNvPr id="0" name=""/>
        <dsp:cNvSpPr/>
      </dsp:nvSpPr>
      <dsp:spPr>
        <a:xfrm>
          <a:off x="5057719" y="1745979"/>
          <a:ext cx="1884945" cy="1196940"/>
        </a:xfrm>
        <a:prstGeom prst="roundRect">
          <a:avLst>
            <a:gd name="adj" fmla="val 10000"/>
          </a:avLst>
        </a:prstGeom>
        <a:gradFill rotWithShape="0">
          <a:gsLst>
            <a:gs pos="0">
              <a:schemeClr val="accent2">
                <a:hueOff val="0"/>
                <a:satOff val="0"/>
                <a:lumOff val="0"/>
                <a:alphaOff val="0"/>
                <a:tint val="94000"/>
                <a:satMod val="105000"/>
                <a:lumMod val="102000"/>
              </a:schemeClr>
            </a:gs>
            <a:gs pos="100000">
              <a:schemeClr val="accent2">
                <a:hueOff val="0"/>
                <a:satOff val="0"/>
                <a:lumOff val="0"/>
                <a:alphaOff val="0"/>
                <a:shade val="74000"/>
                <a:satMod val="128000"/>
                <a:lumMod val="100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sp>
    <dsp:sp modelId="{DBF29A16-329A-4353-B7A8-365241B64BE0}">
      <dsp:nvSpPr>
        <dsp:cNvPr id="0" name=""/>
        <dsp:cNvSpPr/>
      </dsp:nvSpPr>
      <dsp:spPr>
        <a:xfrm>
          <a:off x="5267157" y="1944946"/>
          <a:ext cx="1884945" cy="1196940"/>
        </a:xfrm>
        <a:prstGeom prst="roundRect">
          <a:avLst>
            <a:gd name="adj" fmla="val 10000"/>
          </a:avLst>
        </a:prstGeom>
        <a:solidFill>
          <a:schemeClr val="lt1">
            <a:alpha val="90000"/>
            <a:hueOff val="0"/>
            <a:satOff val="0"/>
            <a:lumOff val="0"/>
            <a:alphaOff val="0"/>
          </a:schemeClr>
        </a:solidFill>
        <a:ln w="9525" cap="flat" cmpd="sng" algn="ctr">
          <a:solidFill>
            <a:schemeClr val="accent2">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kern="1200" dirty="0"/>
            <a:t>Does not include a chance gathering</a:t>
          </a:r>
        </a:p>
      </dsp:txBody>
      <dsp:txXfrm>
        <a:off x="5302214" y="1980003"/>
        <a:ext cx="1814831" cy="1126826"/>
      </dsp:txXfrm>
    </dsp:sp>
    <dsp:sp modelId="{1A7F8FAF-EECA-4FED-8FF6-1F0A85967B2E}">
      <dsp:nvSpPr>
        <dsp:cNvPr id="0" name=""/>
        <dsp:cNvSpPr/>
      </dsp:nvSpPr>
      <dsp:spPr>
        <a:xfrm>
          <a:off x="7361541" y="1745979"/>
          <a:ext cx="1884945" cy="1196940"/>
        </a:xfrm>
        <a:prstGeom prst="roundRect">
          <a:avLst>
            <a:gd name="adj" fmla="val 10000"/>
          </a:avLst>
        </a:prstGeom>
        <a:gradFill rotWithShape="0">
          <a:gsLst>
            <a:gs pos="0">
              <a:schemeClr val="accent2">
                <a:hueOff val="0"/>
                <a:satOff val="0"/>
                <a:lumOff val="0"/>
                <a:alphaOff val="0"/>
                <a:tint val="94000"/>
                <a:satMod val="105000"/>
                <a:lumMod val="102000"/>
              </a:schemeClr>
            </a:gs>
            <a:gs pos="100000">
              <a:schemeClr val="accent2">
                <a:hueOff val="0"/>
                <a:satOff val="0"/>
                <a:lumOff val="0"/>
                <a:alphaOff val="0"/>
                <a:shade val="74000"/>
                <a:satMod val="128000"/>
                <a:lumMod val="100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sp>
    <dsp:sp modelId="{49782AF0-FAF7-42BA-B028-3E95A04E119F}">
      <dsp:nvSpPr>
        <dsp:cNvPr id="0" name=""/>
        <dsp:cNvSpPr/>
      </dsp:nvSpPr>
      <dsp:spPr>
        <a:xfrm>
          <a:off x="7570979" y="1944946"/>
          <a:ext cx="1884945" cy="1196940"/>
        </a:xfrm>
        <a:prstGeom prst="roundRect">
          <a:avLst>
            <a:gd name="adj" fmla="val 10000"/>
          </a:avLst>
        </a:prstGeom>
        <a:solidFill>
          <a:schemeClr val="lt1">
            <a:alpha val="90000"/>
            <a:hueOff val="0"/>
            <a:satOff val="0"/>
            <a:lumOff val="0"/>
            <a:alphaOff val="0"/>
          </a:schemeClr>
        </a:solidFill>
        <a:ln w="9525" cap="flat" cmpd="sng" algn="ctr">
          <a:solidFill>
            <a:schemeClr val="accent2">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en-US" sz="1600" kern="1200" dirty="0"/>
            <a:t>A board retreat or work session , where school business </a:t>
          </a:r>
          <a:r>
            <a:rPr lang="en-US" sz="1600" kern="1200"/>
            <a:t>is discussed</a:t>
          </a:r>
          <a:endParaRPr lang="en-US" sz="1600" kern="1200" dirty="0"/>
        </a:p>
      </dsp:txBody>
      <dsp:txXfrm>
        <a:off x="7606036" y="1980003"/>
        <a:ext cx="1814831" cy="112682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1BDDDE4-9810-4EFF-BE3E-3A18647C5515}">
      <dsp:nvSpPr>
        <dsp:cNvPr id="0" name=""/>
        <dsp:cNvSpPr/>
      </dsp:nvSpPr>
      <dsp:spPr>
        <a:xfrm>
          <a:off x="0" y="0"/>
          <a:ext cx="6692748" cy="0"/>
        </a:xfrm>
        <a:prstGeom prst="line">
          <a:avLst/>
        </a:prstGeom>
        <a:gradFill rotWithShape="0">
          <a:gsLst>
            <a:gs pos="0">
              <a:schemeClr val="accent2">
                <a:hueOff val="0"/>
                <a:satOff val="0"/>
                <a:lumOff val="0"/>
                <a:alphaOff val="0"/>
                <a:tint val="94000"/>
                <a:satMod val="105000"/>
                <a:lumMod val="102000"/>
              </a:schemeClr>
            </a:gs>
            <a:gs pos="100000">
              <a:schemeClr val="accent2">
                <a:hueOff val="0"/>
                <a:satOff val="0"/>
                <a:lumOff val="0"/>
                <a:alphaOff val="0"/>
                <a:shade val="74000"/>
                <a:satMod val="128000"/>
                <a:lumMod val="100000"/>
              </a:schemeClr>
            </a:gs>
          </a:gsLst>
          <a:lin ang="5400000" scaled="0"/>
        </a:gradFill>
        <a:ln w="9525" cap="flat" cmpd="sng" algn="ctr">
          <a:solidFill>
            <a:schemeClr val="accent2">
              <a:hueOff val="0"/>
              <a:satOff val="0"/>
              <a:lumOff val="0"/>
              <a:alphaOff val="0"/>
            </a:schemeClr>
          </a:solidFill>
          <a:prstDash val="solid"/>
        </a:ln>
        <a:effectLst/>
      </dsp:spPr>
      <dsp:style>
        <a:lnRef idx="1">
          <a:scrgbClr r="0" g="0" b="0"/>
        </a:lnRef>
        <a:fillRef idx="3">
          <a:scrgbClr r="0" g="0" b="0"/>
        </a:fillRef>
        <a:effectRef idx="2">
          <a:scrgbClr r="0" g="0" b="0"/>
        </a:effectRef>
        <a:fontRef idx="minor">
          <a:schemeClr val="lt1"/>
        </a:fontRef>
      </dsp:style>
    </dsp:sp>
    <dsp:sp modelId="{5BAD9DDF-CD0B-40B2-958F-1233DE6279B2}">
      <dsp:nvSpPr>
        <dsp:cNvPr id="0" name=""/>
        <dsp:cNvSpPr/>
      </dsp:nvSpPr>
      <dsp:spPr>
        <a:xfrm>
          <a:off x="0" y="0"/>
          <a:ext cx="1338549" cy="425502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87630" tIns="87630" rIns="87630" bIns="87630" numCol="1" spcCol="1270" anchor="t" anchorCtr="0">
          <a:noAutofit/>
        </a:bodyPr>
        <a:lstStyle/>
        <a:p>
          <a:pPr marL="0" lvl="0" indent="0" algn="l" defTabSz="1022350">
            <a:lnSpc>
              <a:spcPct val="90000"/>
            </a:lnSpc>
            <a:spcBef>
              <a:spcPct val="0"/>
            </a:spcBef>
            <a:spcAft>
              <a:spcPct val="35000"/>
            </a:spcAft>
            <a:buNone/>
          </a:pPr>
          <a:r>
            <a:rPr lang="en-US" sz="2300" kern="1200"/>
            <a:t>Closed Meetings </a:t>
          </a:r>
        </a:p>
      </dsp:txBody>
      <dsp:txXfrm>
        <a:off x="0" y="0"/>
        <a:ext cx="1338549" cy="4255024"/>
      </dsp:txXfrm>
    </dsp:sp>
    <dsp:sp modelId="{D4EF2FC7-2BD5-4282-9903-325533D6D3CC}">
      <dsp:nvSpPr>
        <dsp:cNvPr id="0" name=""/>
        <dsp:cNvSpPr/>
      </dsp:nvSpPr>
      <dsp:spPr>
        <a:xfrm>
          <a:off x="1438940" y="40098"/>
          <a:ext cx="5253807" cy="80197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marL="0" lvl="0" indent="0" algn="l" defTabSz="711200">
            <a:lnSpc>
              <a:spcPct val="90000"/>
            </a:lnSpc>
            <a:spcBef>
              <a:spcPct val="0"/>
            </a:spcBef>
            <a:spcAft>
              <a:spcPct val="35000"/>
            </a:spcAft>
            <a:buNone/>
          </a:pPr>
          <a:r>
            <a:rPr lang="en-US" sz="1600" kern="1200"/>
            <a:t>The description of the purpose for the closed session is not required to be specific</a:t>
          </a:r>
        </a:p>
      </dsp:txBody>
      <dsp:txXfrm>
        <a:off x="1438940" y="40098"/>
        <a:ext cx="5253807" cy="801972"/>
      </dsp:txXfrm>
    </dsp:sp>
    <dsp:sp modelId="{4366B5AB-2CA0-4B4C-B8AC-9935E6EA019D}">
      <dsp:nvSpPr>
        <dsp:cNvPr id="0" name=""/>
        <dsp:cNvSpPr/>
      </dsp:nvSpPr>
      <dsp:spPr>
        <a:xfrm>
          <a:off x="1338549" y="842070"/>
          <a:ext cx="5354198" cy="0"/>
        </a:xfrm>
        <a:prstGeom prst="line">
          <a:avLst/>
        </a:prstGeom>
        <a:solidFill>
          <a:schemeClr val="accent2">
            <a:hueOff val="0"/>
            <a:satOff val="0"/>
            <a:lumOff val="0"/>
            <a:alphaOff val="0"/>
          </a:schemeClr>
        </a:solidFill>
        <a:ln w="15875" cap="flat" cmpd="sng" algn="ctr">
          <a:solidFill>
            <a:schemeClr val="accent2">
              <a:tint val="50000"/>
              <a:hueOff val="0"/>
              <a:satOff val="0"/>
              <a:lumOff val="0"/>
              <a:alphaOff val="0"/>
            </a:schemeClr>
          </a:solidFill>
          <a:prstDash val="solid"/>
        </a:ln>
        <a:effectLst/>
      </dsp:spPr>
      <dsp:style>
        <a:lnRef idx="2">
          <a:scrgbClr r="0" g="0" b="0"/>
        </a:lnRef>
        <a:fillRef idx="1">
          <a:scrgbClr r="0" g="0" b="0"/>
        </a:fillRef>
        <a:effectRef idx="1">
          <a:scrgbClr r="0" g="0" b="0"/>
        </a:effectRef>
        <a:fontRef idx="minor"/>
      </dsp:style>
    </dsp:sp>
    <dsp:sp modelId="{AE856E30-960E-4CB3-8160-B4F948CC384C}">
      <dsp:nvSpPr>
        <dsp:cNvPr id="0" name=""/>
        <dsp:cNvSpPr/>
      </dsp:nvSpPr>
      <dsp:spPr>
        <a:xfrm>
          <a:off x="1438940" y="882169"/>
          <a:ext cx="5253807" cy="80197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marL="0" lvl="0" indent="0" algn="l" defTabSz="711200">
            <a:lnSpc>
              <a:spcPct val="90000"/>
            </a:lnSpc>
            <a:spcBef>
              <a:spcPct val="0"/>
            </a:spcBef>
            <a:spcAft>
              <a:spcPct val="35000"/>
            </a:spcAft>
            <a:buNone/>
          </a:pPr>
          <a:r>
            <a:rPr lang="en-US" sz="1600" kern="1200"/>
            <a:t>Recorded in the minutes should be the reason, location, and the vote by name of each member either for or against the meeting</a:t>
          </a:r>
        </a:p>
      </dsp:txBody>
      <dsp:txXfrm>
        <a:off x="1438940" y="882169"/>
        <a:ext cx="5253807" cy="801972"/>
      </dsp:txXfrm>
    </dsp:sp>
    <dsp:sp modelId="{77C05F0E-6704-427F-8854-6E8608FCB3BE}">
      <dsp:nvSpPr>
        <dsp:cNvPr id="0" name=""/>
        <dsp:cNvSpPr/>
      </dsp:nvSpPr>
      <dsp:spPr>
        <a:xfrm>
          <a:off x="1338549" y="1684141"/>
          <a:ext cx="5354198" cy="0"/>
        </a:xfrm>
        <a:prstGeom prst="line">
          <a:avLst/>
        </a:prstGeom>
        <a:solidFill>
          <a:schemeClr val="accent2">
            <a:hueOff val="0"/>
            <a:satOff val="0"/>
            <a:lumOff val="0"/>
            <a:alphaOff val="0"/>
          </a:schemeClr>
        </a:solidFill>
        <a:ln w="15875" cap="flat" cmpd="sng" algn="ctr">
          <a:solidFill>
            <a:schemeClr val="accent2">
              <a:tint val="50000"/>
              <a:hueOff val="0"/>
              <a:satOff val="0"/>
              <a:lumOff val="0"/>
              <a:alphaOff val="0"/>
            </a:schemeClr>
          </a:solidFill>
          <a:prstDash val="solid"/>
        </a:ln>
        <a:effectLst/>
      </dsp:spPr>
      <dsp:style>
        <a:lnRef idx="2">
          <a:scrgbClr r="0" g="0" b="0"/>
        </a:lnRef>
        <a:fillRef idx="1">
          <a:scrgbClr r="0" g="0" b="0"/>
        </a:fillRef>
        <a:effectRef idx="1">
          <a:scrgbClr r="0" g="0" b="0"/>
        </a:effectRef>
        <a:fontRef idx="minor"/>
      </dsp:style>
    </dsp:sp>
    <dsp:sp modelId="{AC80A78E-9762-4B9D-97F0-855B1A411A30}">
      <dsp:nvSpPr>
        <dsp:cNvPr id="0" name=""/>
        <dsp:cNvSpPr/>
      </dsp:nvSpPr>
      <dsp:spPr>
        <a:xfrm>
          <a:off x="1438940" y="1724240"/>
          <a:ext cx="5253807" cy="80197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marL="0" lvl="0" indent="0" algn="l" defTabSz="711200">
            <a:lnSpc>
              <a:spcPct val="90000"/>
            </a:lnSpc>
            <a:spcBef>
              <a:spcPct val="0"/>
            </a:spcBef>
            <a:spcAft>
              <a:spcPct val="35000"/>
            </a:spcAft>
            <a:buNone/>
          </a:pPr>
          <a:r>
            <a:rPr lang="en-US" sz="1600" kern="1200"/>
            <a:t>2/3 of the board members present must vote to close the meeting</a:t>
          </a:r>
        </a:p>
      </dsp:txBody>
      <dsp:txXfrm>
        <a:off x="1438940" y="1724240"/>
        <a:ext cx="5253807" cy="801972"/>
      </dsp:txXfrm>
    </dsp:sp>
    <dsp:sp modelId="{B676FD11-90EF-4E4C-B565-CB1CA1548E90}">
      <dsp:nvSpPr>
        <dsp:cNvPr id="0" name=""/>
        <dsp:cNvSpPr/>
      </dsp:nvSpPr>
      <dsp:spPr>
        <a:xfrm>
          <a:off x="1338549" y="2526212"/>
          <a:ext cx="5354198" cy="0"/>
        </a:xfrm>
        <a:prstGeom prst="line">
          <a:avLst/>
        </a:prstGeom>
        <a:solidFill>
          <a:schemeClr val="accent2">
            <a:hueOff val="0"/>
            <a:satOff val="0"/>
            <a:lumOff val="0"/>
            <a:alphaOff val="0"/>
          </a:schemeClr>
        </a:solidFill>
        <a:ln w="15875" cap="flat" cmpd="sng" algn="ctr">
          <a:solidFill>
            <a:schemeClr val="accent2">
              <a:tint val="50000"/>
              <a:hueOff val="0"/>
              <a:satOff val="0"/>
              <a:lumOff val="0"/>
              <a:alphaOff val="0"/>
            </a:schemeClr>
          </a:solidFill>
          <a:prstDash val="solid"/>
        </a:ln>
        <a:effectLst/>
      </dsp:spPr>
      <dsp:style>
        <a:lnRef idx="2">
          <a:scrgbClr r="0" g="0" b="0"/>
        </a:lnRef>
        <a:fillRef idx="1">
          <a:scrgbClr r="0" g="0" b="0"/>
        </a:fillRef>
        <a:effectRef idx="1">
          <a:scrgbClr r="0" g="0" b="0"/>
        </a:effectRef>
        <a:fontRef idx="minor"/>
      </dsp:style>
    </dsp:sp>
    <dsp:sp modelId="{A5CC7B4A-360F-40F6-BDDC-6C03E53F6A5C}">
      <dsp:nvSpPr>
        <dsp:cNvPr id="0" name=""/>
        <dsp:cNvSpPr/>
      </dsp:nvSpPr>
      <dsp:spPr>
        <a:xfrm>
          <a:off x="1438940" y="2566311"/>
          <a:ext cx="5253807" cy="80197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marL="0" lvl="0" indent="0" algn="l" defTabSz="711200">
            <a:lnSpc>
              <a:spcPct val="90000"/>
            </a:lnSpc>
            <a:spcBef>
              <a:spcPct val="0"/>
            </a:spcBef>
            <a:spcAft>
              <a:spcPct val="35000"/>
            </a:spcAft>
            <a:buNone/>
          </a:pPr>
          <a:r>
            <a:rPr lang="en-US" sz="1600" kern="1200"/>
            <a:t>Board action can’t take place, only discussion</a:t>
          </a:r>
        </a:p>
      </dsp:txBody>
      <dsp:txXfrm>
        <a:off x="1438940" y="2566311"/>
        <a:ext cx="5253807" cy="801972"/>
      </dsp:txXfrm>
    </dsp:sp>
    <dsp:sp modelId="{1F45F900-0645-43C6-B4C1-672202C62D21}">
      <dsp:nvSpPr>
        <dsp:cNvPr id="0" name=""/>
        <dsp:cNvSpPr/>
      </dsp:nvSpPr>
      <dsp:spPr>
        <a:xfrm>
          <a:off x="1338549" y="3368283"/>
          <a:ext cx="5354198" cy="0"/>
        </a:xfrm>
        <a:prstGeom prst="line">
          <a:avLst/>
        </a:prstGeom>
        <a:solidFill>
          <a:schemeClr val="accent2">
            <a:hueOff val="0"/>
            <a:satOff val="0"/>
            <a:lumOff val="0"/>
            <a:alphaOff val="0"/>
          </a:schemeClr>
        </a:solidFill>
        <a:ln w="15875" cap="flat" cmpd="sng" algn="ctr">
          <a:solidFill>
            <a:schemeClr val="accent2">
              <a:tint val="50000"/>
              <a:hueOff val="0"/>
              <a:satOff val="0"/>
              <a:lumOff val="0"/>
              <a:alphaOff val="0"/>
            </a:schemeClr>
          </a:solidFill>
          <a:prstDash val="solid"/>
        </a:ln>
        <a:effectLst/>
      </dsp:spPr>
      <dsp:style>
        <a:lnRef idx="2">
          <a:scrgbClr r="0" g="0" b="0"/>
        </a:lnRef>
        <a:fillRef idx="1">
          <a:scrgbClr r="0" g="0" b="0"/>
        </a:fillRef>
        <a:effectRef idx="1">
          <a:scrgbClr r="0" g="0" b="0"/>
        </a:effectRef>
        <a:fontRef idx="minor"/>
      </dsp:style>
    </dsp:sp>
    <dsp:sp modelId="{3FE5AD3A-E589-4109-AED8-8E6E4913B377}">
      <dsp:nvSpPr>
        <dsp:cNvPr id="0" name=""/>
        <dsp:cNvSpPr/>
      </dsp:nvSpPr>
      <dsp:spPr>
        <a:xfrm>
          <a:off x="1438940" y="3408382"/>
          <a:ext cx="5253807" cy="80197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t" anchorCtr="0">
          <a:noAutofit/>
        </a:bodyPr>
        <a:lstStyle/>
        <a:p>
          <a:pPr marL="0" lvl="0" indent="0" algn="l" defTabSz="711200">
            <a:lnSpc>
              <a:spcPct val="90000"/>
            </a:lnSpc>
            <a:spcBef>
              <a:spcPct val="0"/>
            </a:spcBef>
            <a:spcAft>
              <a:spcPct val="35000"/>
            </a:spcAft>
            <a:buNone/>
          </a:pPr>
          <a:r>
            <a:rPr lang="en-US" sz="1600" kern="1200"/>
            <a:t>Minutes and a recording of the closed session must be kept unless the meeting is closed to discuss the mental or physical health, character, or professional competence of an individual</a:t>
          </a:r>
        </a:p>
      </dsp:txBody>
      <dsp:txXfrm>
        <a:off x="1438940" y="3408382"/>
        <a:ext cx="5253807" cy="801972"/>
      </dsp:txXfrm>
    </dsp:sp>
    <dsp:sp modelId="{7EDA8622-2749-47BF-B64E-5079C5424318}">
      <dsp:nvSpPr>
        <dsp:cNvPr id="0" name=""/>
        <dsp:cNvSpPr/>
      </dsp:nvSpPr>
      <dsp:spPr>
        <a:xfrm>
          <a:off x="1338549" y="4210354"/>
          <a:ext cx="5354198" cy="0"/>
        </a:xfrm>
        <a:prstGeom prst="line">
          <a:avLst/>
        </a:prstGeom>
        <a:solidFill>
          <a:schemeClr val="accent2">
            <a:hueOff val="0"/>
            <a:satOff val="0"/>
            <a:lumOff val="0"/>
            <a:alphaOff val="0"/>
          </a:schemeClr>
        </a:solidFill>
        <a:ln w="15875" cap="flat" cmpd="sng" algn="ctr">
          <a:solidFill>
            <a:schemeClr val="accent2">
              <a:tint val="50000"/>
              <a:hueOff val="0"/>
              <a:satOff val="0"/>
              <a:lumOff val="0"/>
              <a:alphaOff val="0"/>
            </a:schemeClr>
          </a:solidFill>
          <a:prstDash val="solid"/>
        </a:ln>
        <a:effectLst/>
      </dsp:spPr>
      <dsp:style>
        <a:lnRef idx="2">
          <a:scrgbClr r="0" g="0" b="0"/>
        </a:lnRef>
        <a:fillRef idx="1">
          <a:scrgbClr r="0" g="0" b="0"/>
        </a:fillRef>
        <a:effectRef idx="1">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926655E-E8FB-4333-9C6F-D580790440C0}">
      <dsp:nvSpPr>
        <dsp:cNvPr id="0" name=""/>
        <dsp:cNvSpPr/>
      </dsp:nvSpPr>
      <dsp:spPr>
        <a:xfrm>
          <a:off x="0" y="50467"/>
          <a:ext cx="9905999" cy="5943599"/>
        </a:xfrm>
        <a:prstGeom prst="roundRect">
          <a:avLst>
            <a:gd name="adj" fmla="val 10000"/>
          </a:avLst>
        </a:prstGeom>
        <a:gradFill rotWithShape="0">
          <a:gsLst>
            <a:gs pos="0">
              <a:schemeClr val="accent2">
                <a:hueOff val="0"/>
                <a:satOff val="0"/>
                <a:lumOff val="0"/>
                <a:alphaOff val="0"/>
                <a:tint val="94000"/>
                <a:satMod val="105000"/>
                <a:lumMod val="102000"/>
              </a:schemeClr>
            </a:gs>
            <a:gs pos="100000">
              <a:schemeClr val="accent2">
                <a:hueOff val="0"/>
                <a:satOff val="0"/>
                <a:lumOff val="0"/>
                <a:alphaOff val="0"/>
                <a:shade val="74000"/>
                <a:satMod val="128000"/>
                <a:lumMod val="100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52400" tIns="152400" rIns="152400" bIns="152400" numCol="1" spcCol="1270" anchor="t" anchorCtr="0">
          <a:noAutofit/>
        </a:bodyPr>
        <a:lstStyle/>
        <a:p>
          <a:pPr marL="0" lvl="0" indent="0" algn="ctr" defTabSz="1778000">
            <a:lnSpc>
              <a:spcPct val="90000"/>
            </a:lnSpc>
            <a:spcBef>
              <a:spcPct val="0"/>
            </a:spcBef>
            <a:spcAft>
              <a:spcPct val="35000"/>
            </a:spcAft>
            <a:buNone/>
          </a:pPr>
          <a:r>
            <a:rPr lang="en-US" sz="4000" u="sng" kern="1200" dirty="0"/>
            <a:t>The meeting is over, now what? </a:t>
          </a:r>
          <a:endParaRPr lang="en-US" sz="4000" kern="1200" dirty="0"/>
        </a:p>
        <a:p>
          <a:pPr marL="285750" lvl="1" indent="-285750" algn="l" defTabSz="1377950">
            <a:lnSpc>
              <a:spcPct val="90000"/>
            </a:lnSpc>
            <a:spcBef>
              <a:spcPct val="0"/>
            </a:spcBef>
            <a:spcAft>
              <a:spcPct val="15000"/>
            </a:spcAft>
            <a:buChar char="•"/>
          </a:pPr>
          <a:r>
            <a:rPr lang="en-US" sz="3100" kern="1200" dirty="0"/>
            <a:t>Written minutes </a:t>
          </a:r>
          <a:r>
            <a:rPr lang="en-US" sz="3100" b="1" kern="1200" dirty="0"/>
            <a:t>and</a:t>
          </a:r>
          <a:r>
            <a:rPr lang="en-US" sz="3100" kern="1200" dirty="0"/>
            <a:t> a digital or tape recording must be kept of all open portions of all meetings. </a:t>
          </a:r>
        </a:p>
        <a:p>
          <a:pPr marL="285750" lvl="1" indent="-285750" algn="l" defTabSz="1377950">
            <a:lnSpc>
              <a:spcPct val="90000"/>
            </a:lnSpc>
            <a:spcBef>
              <a:spcPct val="0"/>
            </a:spcBef>
            <a:spcAft>
              <a:spcPct val="15000"/>
            </a:spcAft>
            <a:buChar char="•"/>
          </a:pPr>
          <a:r>
            <a:rPr lang="en-US" sz="3100" kern="1200" dirty="0"/>
            <a:t>Approved minutes must be made available to the public within three business days.</a:t>
          </a:r>
        </a:p>
        <a:p>
          <a:pPr marL="285750" lvl="1" indent="-285750" algn="l" defTabSz="1377950">
            <a:lnSpc>
              <a:spcPct val="90000"/>
            </a:lnSpc>
            <a:spcBef>
              <a:spcPct val="0"/>
            </a:spcBef>
            <a:spcAft>
              <a:spcPct val="15000"/>
            </a:spcAft>
            <a:buChar char="•"/>
          </a:pPr>
          <a:r>
            <a:rPr lang="en-US" sz="3100" kern="1200" dirty="0"/>
            <a:t>Recordings must be available within three days after the meeting.</a:t>
          </a:r>
        </a:p>
        <a:p>
          <a:pPr marL="285750" lvl="1" indent="-285750" algn="l" defTabSz="1377950">
            <a:lnSpc>
              <a:spcPct val="90000"/>
            </a:lnSpc>
            <a:spcBef>
              <a:spcPct val="0"/>
            </a:spcBef>
            <a:spcAft>
              <a:spcPct val="15000"/>
            </a:spcAft>
            <a:buChar char="•"/>
          </a:pPr>
          <a:r>
            <a:rPr lang="en-US" sz="3100" kern="1200" dirty="0"/>
            <a:t>Minutes and recordings are all public record and can be GRAMA requested. </a:t>
          </a:r>
        </a:p>
        <a:p>
          <a:pPr marL="285750" lvl="1" indent="-285750" algn="l" defTabSz="1377950">
            <a:lnSpc>
              <a:spcPct val="90000"/>
            </a:lnSpc>
            <a:spcBef>
              <a:spcPct val="0"/>
            </a:spcBef>
            <a:spcAft>
              <a:spcPct val="15000"/>
            </a:spcAft>
            <a:buChar char="•"/>
          </a:pPr>
          <a:r>
            <a:rPr lang="en-US" sz="3100" kern="1200" dirty="0"/>
            <a:t>Emails between board members are subject to GRAMA requests. (Don’t write anything in an email you wouldn’t want read in court or published in a newspaper.)</a:t>
          </a:r>
        </a:p>
      </dsp:txBody>
      <dsp:txXfrm>
        <a:off x="174082" y="224549"/>
        <a:ext cx="9557835" cy="5595435"/>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9F439B7-DCE1-4623-960F-091584167F16}">
      <dsp:nvSpPr>
        <dsp:cNvPr id="0" name=""/>
        <dsp:cNvSpPr/>
      </dsp:nvSpPr>
      <dsp:spPr>
        <a:xfrm>
          <a:off x="0" y="85682"/>
          <a:ext cx="6692748" cy="1015560"/>
        </a:xfrm>
        <a:prstGeom prst="roundRect">
          <a:avLst/>
        </a:prstGeom>
        <a:gradFill rotWithShape="0">
          <a:gsLst>
            <a:gs pos="0">
              <a:schemeClr val="accent5">
                <a:hueOff val="0"/>
                <a:satOff val="0"/>
                <a:lumOff val="0"/>
                <a:alphaOff val="0"/>
                <a:tint val="94000"/>
                <a:satMod val="105000"/>
                <a:lumMod val="102000"/>
              </a:schemeClr>
            </a:gs>
            <a:gs pos="100000">
              <a:schemeClr val="accent5">
                <a:hueOff val="0"/>
                <a:satOff val="0"/>
                <a:lumOff val="0"/>
                <a:alphaOff val="0"/>
                <a:shade val="74000"/>
                <a:satMod val="128000"/>
                <a:lumMod val="100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l" defTabSz="1244600">
            <a:lnSpc>
              <a:spcPct val="90000"/>
            </a:lnSpc>
            <a:spcBef>
              <a:spcPct val="0"/>
            </a:spcBef>
            <a:spcAft>
              <a:spcPct val="35000"/>
            </a:spcAft>
            <a:buNone/>
          </a:pPr>
          <a:r>
            <a:rPr lang="en-US" sz="2800" kern="1200"/>
            <a:t>What happens if Open Meeting Law is broken?</a:t>
          </a:r>
        </a:p>
      </dsp:txBody>
      <dsp:txXfrm>
        <a:off x="49576" y="135258"/>
        <a:ext cx="6593596" cy="916408"/>
      </dsp:txXfrm>
    </dsp:sp>
    <dsp:sp modelId="{AB80C1C4-A938-4AD1-BDA0-BBB3703BD364}">
      <dsp:nvSpPr>
        <dsp:cNvPr id="0" name=""/>
        <dsp:cNvSpPr/>
      </dsp:nvSpPr>
      <dsp:spPr>
        <a:xfrm>
          <a:off x="0" y="1101242"/>
          <a:ext cx="6692748" cy="9563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12495" tIns="35560" rIns="199136" bIns="35560" numCol="1" spcCol="1270" anchor="t" anchorCtr="0">
          <a:noAutofit/>
        </a:bodyPr>
        <a:lstStyle/>
        <a:p>
          <a:pPr marL="228600" lvl="1" indent="-228600" algn="l" defTabSz="977900">
            <a:lnSpc>
              <a:spcPct val="90000"/>
            </a:lnSpc>
            <a:spcBef>
              <a:spcPct val="0"/>
            </a:spcBef>
            <a:spcAft>
              <a:spcPct val="20000"/>
            </a:spcAft>
            <a:buChar char="•"/>
          </a:pPr>
          <a:r>
            <a:rPr lang="en-US" sz="2200" kern="1200"/>
            <a:t>Actions taken in the meeting can be voided. </a:t>
          </a:r>
        </a:p>
        <a:p>
          <a:pPr marL="228600" lvl="1" indent="-228600" algn="l" defTabSz="977900">
            <a:lnSpc>
              <a:spcPct val="90000"/>
            </a:lnSpc>
            <a:spcBef>
              <a:spcPct val="0"/>
            </a:spcBef>
            <a:spcAft>
              <a:spcPct val="20000"/>
            </a:spcAft>
            <a:buChar char="•"/>
          </a:pPr>
          <a:r>
            <a:rPr lang="en-US" sz="2200" kern="1200"/>
            <a:t>It is a class B misdemeanor for a member of a public body to knowingly or intentionally violate the law.</a:t>
          </a:r>
        </a:p>
      </dsp:txBody>
      <dsp:txXfrm>
        <a:off x="0" y="1101242"/>
        <a:ext cx="6692748" cy="956340"/>
      </dsp:txXfrm>
    </dsp:sp>
    <dsp:sp modelId="{2E3A64CF-18FC-48C6-9C37-3D53830C4071}">
      <dsp:nvSpPr>
        <dsp:cNvPr id="0" name=""/>
        <dsp:cNvSpPr/>
      </dsp:nvSpPr>
      <dsp:spPr>
        <a:xfrm>
          <a:off x="0" y="2057582"/>
          <a:ext cx="6692748" cy="1015560"/>
        </a:xfrm>
        <a:prstGeom prst="roundRect">
          <a:avLst/>
        </a:prstGeom>
        <a:gradFill rotWithShape="0">
          <a:gsLst>
            <a:gs pos="0">
              <a:schemeClr val="accent5">
                <a:hueOff val="-1654279"/>
                <a:satOff val="-8885"/>
                <a:lumOff val="3039"/>
                <a:alphaOff val="0"/>
                <a:tint val="94000"/>
                <a:satMod val="105000"/>
                <a:lumMod val="102000"/>
              </a:schemeClr>
            </a:gs>
            <a:gs pos="100000">
              <a:schemeClr val="accent5">
                <a:hueOff val="-1654279"/>
                <a:satOff val="-8885"/>
                <a:lumOff val="3039"/>
                <a:alphaOff val="0"/>
                <a:shade val="74000"/>
                <a:satMod val="128000"/>
                <a:lumMod val="100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l" defTabSz="1244600">
            <a:lnSpc>
              <a:spcPct val="90000"/>
            </a:lnSpc>
            <a:spcBef>
              <a:spcPct val="0"/>
            </a:spcBef>
            <a:spcAft>
              <a:spcPct val="35000"/>
            </a:spcAft>
            <a:buNone/>
          </a:pPr>
          <a:r>
            <a:rPr lang="en-US" sz="2800" kern="1200"/>
            <a:t>Open Meeting training is required each year.</a:t>
          </a:r>
        </a:p>
      </dsp:txBody>
      <dsp:txXfrm>
        <a:off x="49576" y="2107158"/>
        <a:ext cx="6593596" cy="916408"/>
      </dsp:txXfrm>
    </dsp:sp>
    <dsp:sp modelId="{30CB81F1-95EE-48EC-8BD8-D92B663A4861}">
      <dsp:nvSpPr>
        <dsp:cNvPr id="0" name=""/>
        <dsp:cNvSpPr/>
      </dsp:nvSpPr>
      <dsp:spPr>
        <a:xfrm>
          <a:off x="0" y="3153782"/>
          <a:ext cx="6692748" cy="1015560"/>
        </a:xfrm>
        <a:prstGeom prst="roundRect">
          <a:avLst/>
        </a:prstGeom>
        <a:gradFill rotWithShape="0">
          <a:gsLst>
            <a:gs pos="0">
              <a:schemeClr val="accent5">
                <a:hueOff val="-3308557"/>
                <a:satOff val="-17770"/>
                <a:lumOff val="6078"/>
                <a:alphaOff val="0"/>
                <a:tint val="94000"/>
                <a:satMod val="105000"/>
                <a:lumMod val="102000"/>
              </a:schemeClr>
            </a:gs>
            <a:gs pos="100000">
              <a:schemeClr val="accent5">
                <a:hueOff val="-3308557"/>
                <a:satOff val="-17770"/>
                <a:lumOff val="6078"/>
                <a:alphaOff val="0"/>
                <a:shade val="74000"/>
                <a:satMod val="128000"/>
                <a:lumMod val="100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l" defTabSz="1244600">
            <a:lnSpc>
              <a:spcPct val="90000"/>
            </a:lnSpc>
            <a:spcBef>
              <a:spcPct val="0"/>
            </a:spcBef>
            <a:spcAft>
              <a:spcPct val="35000"/>
            </a:spcAft>
            <a:buNone/>
          </a:pPr>
          <a:r>
            <a:rPr lang="en-US" sz="2800" kern="1200"/>
            <a:t>Questions??</a:t>
          </a:r>
        </a:p>
      </dsp:txBody>
      <dsp:txXfrm>
        <a:off x="49576" y="3203358"/>
        <a:ext cx="6593596" cy="916408"/>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8/layout/LinedList">
  <dgm:title val=""/>
  <dgm:desc val=""/>
  <dgm:catLst>
    <dgm:cat type="hierarchy" pri="8000"/>
    <dgm:cat type="list" pri="25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clrData>
  <dgm:layoutNode name="vert0">
    <dgm:varLst>
      <dgm:dir/>
      <dgm:animOne val="branch"/>
      <dgm:animLvl val="lvl"/>
    </dgm:varLst>
    <dgm:choose name="Name0">
      <dgm:if name="Name1"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onstrLst>
      <dgm:constr type="w" for="ch" forName="horz1" refType="w"/>
      <dgm:constr type="h" for="ch" forName="horz1" refType="h"/>
      <dgm:constr type="h" for="des" forName="vert1" refType="h"/>
      <dgm:constr type="h" for="des" forName="tx1" refType="h"/>
      <dgm:constr type="h" for="des" forName="horz2" refType="h"/>
      <dgm:constr type="h" for="des" forName="vert2" refType="h"/>
      <dgm:constr type="h" for="des" forName="horz3" refType="h"/>
      <dgm:constr type="h" for="des" forName="vert3" refType="h"/>
      <dgm:constr type="h" for="des" forName="horz4" refType="h"/>
      <dgm:constr type="h" for="des" ptType="node" refType="h"/>
      <dgm:constr type="primFontSz" for="des" forName="tx1" op="equ" val="65"/>
      <dgm:constr type="primFontSz" for="des" forName="tx2" op="equ" val="65"/>
      <dgm:constr type="primFontSz" for="des" forName="tx3" op="equ" val="65"/>
      <dgm:constr type="primFontSz" for="des" forName="tx4" op="equ" val="65"/>
      <dgm:constr type="w" for="des" forName="thickLine" refType="w"/>
      <dgm:constr type="h" for="des" forName="thickLine"/>
      <dgm:constr type="h" for="des" forName="thinLine1"/>
      <dgm:constr type="h" for="des" forName="thinLine2b"/>
      <dgm:constr type="h" for="des" forName="thinLine3"/>
      <dgm:constr type="h" for="des" forName="vertSpace2a" refType="h" fact="0.05"/>
      <dgm:constr type="h" for="des" forName="vertSpace2b" refType="h" refFor="des" refForName="vertSpace2a"/>
    </dgm:constrLst>
    <dgm:forEach name="Name3" axis="ch" ptType="node">
      <dgm:layoutNode name="thickLine" styleLbl="alignNode1">
        <dgm:alg type="sp"/>
        <dgm:shape xmlns:r="http://schemas.openxmlformats.org/officeDocument/2006/relationships" type="line" r:blip="">
          <dgm:adjLst/>
        </dgm:shape>
        <dgm:presOf/>
      </dgm:layoutNode>
      <dgm:layoutNode name="horz1">
        <dgm:choose name="Name4">
          <dgm:if name="Name5" func="var" arg="dir" op="equ" val="norm">
            <dgm:alg type="lin">
              <dgm:param type="linDir" val="fromL"/>
              <dgm:param type="nodeVertAlign" val="t"/>
            </dgm:alg>
          </dgm:if>
          <dgm:else name="Name6">
            <dgm:alg type="lin">
              <dgm:param type="linDir" val="fromR"/>
              <dgm:param type="nodeVertAlign" val="t"/>
            </dgm:alg>
          </dgm:else>
        </dgm:choose>
        <dgm:shape xmlns:r="http://schemas.openxmlformats.org/officeDocument/2006/relationships" r:blip="">
          <dgm:adjLst/>
        </dgm:shape>
        <dgm:presOf/>
        <dgm:choose name="Name7">
          <dgm:if name="Name8" axis="root des" func="maxDepth" op="equ" val="1">
            <dgm:constrLst>
              <dgm:constr type="w" for="ch" forName="tx1" refType="w"/>
            </dgm:constrLst>
          </dgm:if>
          <dgm:if name="Name9" axis="root des" func="maxDepth" op="equ" val="2">
            <dgm:constrLst>
              <dgm:constr type="w" for="ch" forName="tx1" refType="w" fact="0.2"/>
              <dgm:constr type="w" for="des" forName="tx2" refType="w" fact="0.785"/>
              <dgm:constr type="w" for="des" forName="horzSpace2" refType="w" fact="0.015"/>
              <dgm:constr type="w" for="des" forName="thinLine2b" refType="w" fact="0.8"/>
            </dgm:constrLst>
          </dgm:if>
          <dgm:if name="Name10" axis="root des" func="maxDepth" op="equ" val="3">
            <dgm:constrLst>
              <dgm:constr type="w" for="ch" forName="tx1" refType="w" fact="0.2"/>
              <dgm:constr type="w" for="des" forName="tx2" refType="w" fact="0.385"/>
              <dgm:constr type="w" for="des" forName="tx3" refType="w" fact="0.385"/>
              <dgm:constr type="w" for="des" forName="horzSpace2" refType="w" fact="0.015"/>
              <dgm:constr type="w" for="des" forName="horzSpace3" refType="w" fact="0.015"/>
              <dgm:constr type="w" for="des" forName="thinLine2b" refType="w" fact="0.8"/>
              <dgm:constr type="w" for="des" forName="thinLine3" refType="w" fact="0.385"/>
            </dgm:constrLst>
          </dgm:if>
          <dgm:if name="Name11" axis="root des" func="maxDepth" op="gte" val="4">
            <dgm:constrLst>
              <dgm:constr type="w" for="ch" forName="tx1" refType="w" fact="0.2"/>
              <dgm:constr type="w" for="des" forName="tx2" refType="w" fact="0.2516"/>
              <dgm:constr type="w" for="des" forName="tx3" refType="w" fact="0.2516"/>
              <dgm:constr type="w" for="des" forName="tx4" refType="w" fact="0.2516"/>
              <dgm:constr type="w" for="des" forName="horzSpace2" refType="w" fact="0.015"/>
              <dgm:constr type="w" for="des" forName="horzSpace3" refType="w" fact="0.015"/>
              <dgm:constr type="w" for="des" forName="horzSpace4" refType="w" fact="0.015"/>
              <dgm:constr type="w" for="des" forName="thinLine2b" refType="w" fact="0.8"/>
              <dgm:constr type="w" for="des" forName="thinLine3" refType="w" fact="0.5332"/>
            </dgm:constrLst>
          </dgm:if>
          <dgm:else name="Name12"/>
        </dgm:choose>
        <dgm:layoutNode name="tx1"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1">
          <dgm:choose name="Name13">
            <dgm:if name="Name14" func="var" arg="dir" op="equ" val="norm">
              <dgm:alg type="lin">
                <dgm:param type="linDir" val="fromT"/>
                <dgm:param type="nodeHorzAlign" val="l"/>
              </dgm:alg>
            </dgm:if>
            <dgm:else name="Name15">
              <dgm:alg type="lin">
                <dgm:param type="linDir" val="fromT"/>
                <dgm:param type="nodeHorzAlign" val="r"/>
              </dgm:alg>
            </dgm:else>
          </dgm:choose>
          <dgm:shape xmlns:r="http://schemas.openxmlformats.org/officeDocument/2006/relationships" r:blip="">
            <dgm:adjLst/>
          </dgm:shape>
          <dgm:presOf/>
          <dgm:forEach name="Name16" axis="ch" ptType="node">
            <dgm:choose name="Name17">
              <dgm:if name="Name18" axis="self" ptType="node" func="pos" op="equ" val="1">
                <dgm:layoutNode name="vertSpace2a">
                  <dgm:alg type="sp"/>
                  <dgm:shape xmlns:r="http://schemas.openxmlformats.org/officeDocument/2006/relationships" r:blip="">
                    <dgm:adjLst/>
                  </dgm:shape>
                  <dgm:presOf/>
                </dgm:layoutNode>
              </dgm:if>
              <dgm:else name="Name19"/>
            </dgm:choose>
            <dgm:layoutNode name="horz2">
              <dgm:choose name="Name20">
                <dgm:if name="Name21" func="var" arg="dir" op="equ" val="norm">
                  <dgm:alg type="lin">
                    <dgm:param type="linDir" val="fromL"/>
                    <dgm:param type="nodeVertAlign" val="t"/>
                  </dgm:alg>
                </dgm:if>
                <dgm:else name="Name22">
                  <dgm:alg type="lin">
                    <dgm:param type="linDir" val="fromR"/>
                    <dgm:param type="nodeVertAlign" val="t"/>
                  </dgm:alg>
                </dgm:else>
              </dgm:choose>
              <dgm:shape xmlns:r="http://schemas.openxmlformats.org/officeDocument/2006/relationships" r:blip="">
                <dgm:adjLst/>
              </dgm:shape>
              <dgm:presOf/>
              <dgm:layoutNode name="horzSpace2">
                <dgm:alg type="sp"/>
                <dgm:shape xmlns:r="http://schemas.openxmlformats.org/officeDocument/2006/relationships" r:blip="">
                  <dgm:adjLst/>
                </dgm:shape>
                <dgm:presOf/>
              </dgm:layoutNode>
              <dgm:layoutNode name="tx2"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2">
                <dgm:choose name="Name23">
                  <dgm:if name="Name24" func="var" arg="dir" op="equ" val="norm">
                    <dgm:alg type="lin">
                      <dgm:param type="linDir" val="fromT"/>
                      <dgm:param type="nodeHorzAlign" val="l"/>
                    </dgm:alg>
                  </dgm:if>
                  <dgm:else name="Name25">
                    <dgm:alg type="lin">
                      <dgm:param type="linDir" val="fromT"/>
                      <dgm:param type="nodeHorzAlign" val="r"/>
                    </dgm:alg>
                  </dgm:else>
                </dgm:choose>
                <dgm:shape xmlns:r="http://schemas.openxmlformats.org/officeDocument/2006/relationships" r:blip="">
                  <dgm:adjLst/>
                </dgm:shape>
                <dgm:presOf/>
                <dgm:forEach name="Name26" axis="ch" ptType="node">
                  <dgm:layoutNode name="horz3">
                    <dgm:choose name="Name27">
                      <dgm:if name="Name28" func="var" arg="dir" op="equ" val="norm">
                        <dgm:alg type="lin">
                          <dgm:param type="linDir" val="fromL"/>
                          <dgm:param type="nodeVertAlign" val="t"/>
                        </dgm:alg>
                      </dgm:if>
                      <dgm:else name="Name29">
                        <dgm:alg type="lin">
                          <dgm:param type="linDir" val="fromR"/>
                          <dgm:param type="nodeVertAlign" val="t"/>
                        </dgm:alg>
                      </dgm:else>
                    </dgm:choose>
                    <dgm:shape xmlns:r="http://schemas.openxmlformats.org/officeDocument/2006/relationships" r:blip="">
                      <dgm:adjLst/>
                    </dgm:shape>
                    <dgm:presOf/>
                    <dgm:layoutNode name="horzSpace3">
                      <dgm:alg type="sp"/>
                      <dgm:shape xmlns:r="http://schemas.openxmlformats.org/officeDocument/2006/relationships" r:blip="">
                        <dgm:adjLst/>
                      </dgm:shape>
                      <dgm:presOf/>
                    </dgm:layoutNode>
                    <dgm:layoutNode name="tx3" styleLbl="revTx">
                      <dgm:alg type="tx">
                        <dgm:param type="parTxLTRAlign" val="l"/>
                        <dgm:param type="parTxRTLAlign" val="r"/>
                        <dgm:param type="txAnchorVert" val="t"/>
                      </dgm:alg>
                      <dgm:shape xmlns:r="http://schemas.openxmlformats.org/officeDocument/2006/relationships" type="rect" r:blip="">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vert3">
                      <dgm:choose name="Name30">
                        <dgm:if name="Name31" func="var" arg="dir" op="equ" val="norm">
                          <dgm:alg type="lin">
                            <dgm:param type="linDir" val="fromT"/>
                            <dgm:param type="nodeHorzAlign" val="l"/>
                          </dgm:alg>
                        </dgm:if>
                        <dgm:else name="Name32">
                          <dgm:alg type="lin">
                            <dgm:param type="linDir" val="fromT"/>
                            <dgm:param type="nodeHorzAlign" val="r"/>
                          </dgm:alg>
                        </dgm:else>
                      </dgm:choose>
                      <dgm:shape xmlns:r="http://schemas.openxmlformats.org/officeDocument/2006/relationships" r:blip="">
                        <dgm:adjLst/>
                      </dgm:shape>
                      <dgm:presOf/>
                      <dgm:forEach name="Name33" axis="ch" ptType="node">
                        <dgm:layoutNode name="horz4">
                          <dgm:choose name="Name34">
                            <dgm:if name="Name35" func="var" arg="dir" op="equ" val="norm">
                              <dgm:alg type="lin">
                                <dgm:param type="linDir" val="fromL"/>
                                <dgm:param type="nodeVertAlign" val="t"/>
                              </dgm:alg>
                            </dgm:if>
                            <dgm:else name="Name36">
                              <dgm:alg type="lin">
                                <dgm:param type="linDir" val="fromR"/>
                                <dgm:param type="nodeVertAlign" val="t"/>
                              </dgm:alg>
                            </dgm:else>
                          </dgm:choose>
                          <dgm:shape xmlns:r="http://schemas.openxmlformats.org/officeDocument/2006/relationships" r:blip="">
                            <dgm:adjLst/>
                          </dgm:shape>
                          <dgm:presOf/>
                          <dgm:layoutNode name="horzSpace4">
                            <dgm:alg type="sp"/>
                            <dgm:shape xmlns:r="http://schemas.openxmlformats.org/officeDocument/2006/relationships" r:blip="">
                              <dgm:adjLst/>
                            </dgm:shape>
                            <dgm:presOf/>
                          </dgm:layoutNode>
                          <dgm:layoutNode name="tx4" styleLbl="revTx">
                            <dgm:varLst>
                              <dgm:bulletEnabled val="1"/>
                            </dgm:varLst>
                            <dgm:alg type="tx">
                              <dgm:param type="parTxLTRAlign" val="l"/>
                              <dgm:param type="parTxRTLAlign" val="r"/>
                              <dgm:param type="txAnchorVert" val="t"/>
                            </dgm:alg>
                            <dgm:shape xmlns:r="http://schemas.openxmlformats.org/officeDocument/2006/relationships" type="rect" r:blip="">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dgm:layoutNode>
                  </dgm:layoutNode>
                  <dgm:forEach name="Name37" axis="followSib" ptType="sibTrans" cnt="1">
                    <dgm:layoutNode name="thinLine3" styleLbl="callout">
                      <dgm:alg type="sp"/>
                      <dgm:shape xmlns:r="http://schemas.openxmlformats.org/officeDocument/2006/relationships" type="line" r:blip="">
                        <dgm:adjLst/>
                      </dgm:shape>
                      <dgm:presOf/>
                    </dgm:layoutNode>
                  </dgm:forEach>
                </dgm:forEach>
              </dgm:layoutNode>
            </dgm:layoutNode>
            <dgm:layoutNode name="thinLine2b" styleLbl="callout">
              <dgm:alg type="sp"/>
              <dgm:shape xmlns:r="http://schemas.openxmlformats.org/officeDocument/2006/relationships" type="line" r:blip="">
                <dgm:adjLst/>
              </dgm:shape>
              <dgm:presOf/>
            </dgm:layoutNode>
            <dgm:layoutNode name="vertSpace2b">
              <dgm:alg type="sp"/>
              <dgm:shape xmlns:r="http://schemas.openxmlformats.org/officeDocument/2006/relationships" r:blip="">
                <dgm:adjLst/>
              </dgm:shape>
              <dgm:presOf/>
            </dgm:layoutNode>
          </dgm:forEach>
        </dgm:layoutNode>
      </dgm:layoutNode>
    </dgm:forEach>
  </dgm:layoutNode>
</dgm:layoutDef>
</file>

<file path=ppt/diagrams/layout3.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66" name="Picture 2" descr="\\DROBO-FS\QuickDrops\JB\PPTX NG\Droplets\LightingOverlay.png"/>
          <p:cNvPicPr>
            <a:picLocks noChangeAspect="1" noChangeArrowheads="1"/>
          </p:cNvPicPr>
          <p:nvPr/>
        </p:nvPicPr>
        <p:blipFill>
          <a:blip r:embed="rId2">
            <a:alphaModFix amt="30000"/>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 xmlns:a14="http://schemas.microsoft.com/office/drawing/2010/main">
                <a:solidFill>
                  <a:srgbClr val="FFFFFF"/>
                </a:solidFill>
              </a14:hiddenFill>
            </a:ext>
          </a:extLst>
        </p:spPr>
      </p:pic>
      <p:grpSp>
        <p:nvGrpSpPr>
          <p:cNvPr id="11" name="Group 10"/>
          <p:cNvGrpSpPr/>
          <p:nvPr/>
        </p:nvGrpSpPr>
        <p:grpSpPr>
          <a:xfrm>
            <a:off x="0" y="0"/>
            <a:ext cx="2305051" cy="6858001"/>
            <a:chOff x="0" y="0"/>
            <a:chExt cx="2305051" cy="6858001"/>
          </a:xfrm>
          <a:gradFill flip="none" rotWithShape="1">
            <a:gsLst>
              <a:gs pos="0">
                <a:schemeClr val="tx2"/>
              </a:gs>
              <a:gs pos="100000">
                <a:schemeClr val="bg2">
                  <a:lumMod val="60000"/>
                  <a:lumOff val="40000"/>
                </a:schemeClr>
              </a:gs>
            </a:gsLst>
            <a:lin ang="5400000" scaled="0"/>
            <a:tileRect/>
          </a:gradFill>
        </p:grpSpPr>
        <p:sp>
          <p:nvSpPr>
            <p:cNvPr id="12" name="Rectangle 5"/>
            <p:cNvSpPr>
              <a:spLocks noChangeArrowheads="1"/>
            </p:cNvSpPr>
            <p:nvPr/>
          </p:nvSpPr>
          <p:spPr bwMode="auto">
            <a:xfrm>
              <a:off x="1209675" y="4763"/>
              <a:ext cx="23813" cy="2181225"/>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13" name="Freeform 6"/>
            <p:cNvSpPr>
              <a:spLocks noEditPoints="1"/>
            </p:cNvSpPr>
            <p:nvPr/>
          </p:nvSpPr>
          <p:spPr bwMode="auto">
            <a:xfrm>
              <a:off x="1128713" y="21764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4" name="Freeform 7"/>
            <p:cNvSpPr>
              <a:spLocks noEditPoints="1"/>
            </p:cNvSpPr>
            <p:nvPr/>
          </p:nvSpPr>
          <p:spPr bwMode="auto">
            <a:xfrm>
              <a:off x="1123950" y="4021138"/>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5" name="Rectangle 8"/>
            <p:cNvSpPr>
              <a:spLocks noChangeArrowheads="1"/>
            </p:cNvSpPr>
            <p:nvPr/>
          </p:nvSpPr>
          <p:spPr bwMode="auto">
            <a:xfrm>
              <a:off x="414338" y="9525"/>
              <a:ext cx="28575" cy="4481513"/>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16" name="Freeform 9"/>
            <p:cNvSpPr>
              <a:spLocks noEditPoints="1"/>
            </p:cNvSpPr>
            <p:nvPr/>
          </p:nvSpPr>
          <p:spPr bwMode="auto">
            <a:xfrm>
              <a:off x="333375"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7" name="Freeform 10"/>
            <p:cNvSpPr/>
            <p:nvPr/>
          </p:nvSpPr>
          <p:spPr bwMode="auto">
            <a:xfrm>
              <a:off x="190500" y="9525"/>
              <a:ext cx="152400" cy="908050"/>
            </a:xfrm>
            <a:custGeom>
              <a:avLst/>
              <a:gdLst/>
              <a:ahLst/>
              <a:cxnLst/>
              <a:rect l="0" t="0" r="r" b="b"/>
              <a:pathLst>
                <a:path w="96" h="572">
                  <a:moveTo>
                    <a:pt x="15" y="572"/>
                  </a:moveTo>
                  <a:lnTo>
                    <a:pt x="0" y="566"/>
                  </a:lnTo>
                  <a:lnTo>
                    <a:pt x="81" y="380"/>
                  </a:lnTo>
                  <a:lnTo>
                    <a:pt x="81" y="0"/>
                  </a:lnTo>
                  <a:lnTo>
                    <a:pt x="96" y="0"/>
                  </a:lnTo>
                  <a:lnTo>
                    <a:pt x="96" y="383"/>
                  </a:lnTo>
                  <a:lnTo>
                    <a:pt x="15" y="57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8" name="Freeform 11"/>
            <p:cNvSpPr/>
            <p:nvPr/>
          </p:nvSpPr>
          <p:spPr bwMode="auto">
            <a:xfrm>
              <a:off x="1290638" y="14288"/>
              <a:ext cx="376238" cy="1801813"/>
            </a:xfrm>
            <a:custGeom>
              <a:avLst/>
              <a:gdLst/>
              <a:ahLst/>
              <a:cxnLst/>
              <a:rect l="0" t="0" r="r" b="b"/>
              <a:pathLst>
                <a:path w="237" h="1135">
                  <a:moveTo>
                    <a:pt x="222" y="1135"/>
                  </a:moveTo>
                  <a:lnTo>
                    <a:pt x="0" y="620"/>
                  </a:lnTo>
                  <a:lnTo>
                    <a:pt x="0" y="0"/>
                  </a:lnTo>
                  <a:lnTo>
                    <a:pt x="18" y="0"/>
                  </a:lnTo>
                  <a:lnTo>
                    <a:pt x="18" y="617"/>
                  </a:lnTo>
                  <a:lnTo>
                    <a:pt x="237" y="1129"/>
                  </a:lnTo>
                  <a:lnTo>
                    <a:pt x="222" y="113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9" name="Freeform 12"/>
            <p:cNvSpPr>
              <a:spLocks noEditPoints="1"/>
            </p:cNvSpPr>
            <p:nvPr/>
          </p:nvSpPr>
          <p:spPr bwMode="auto">
            <a:xfrm>
              <a:off x="1600200" y="180181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0" name="Freeform 13"/>
            <p:cNvSpPr/>
            <p:nvPr/>
          </p:nvSpPr>
          <p:spPr bwMode="auto">
            <a:xfrm>
              <a:off x="1381125" y="9525"/>
              <a:ext cx="371475" cy="1425575"/>
            </a:xfrm>
            <a:custGeom>
              <a:avLst/>
              <a:gdLst/>
              <a:ahLst/>
              <a:cxnLst/>
              <a:rect l="0" t="0" r="r" b="b"/>
              <a:pathLst>
                <a:path w="234" h="898">
                  <a:moveTo>
                    <a:pt x="219" y="898"/>
                  </a:moveTo>
                  <a:lnTo>
                    <a:pt x="0" y="383"/>
                  </a:lnTo>
                  <a:lnTo>
                    <a:pt x="0" y="0"/>
                  </a:lnTo>
                  <a:lnTo>
                    <a:pt x="15" y="0"/>
                  </a:lnTo>
                  <a:lnTo>
                    <a:pt x="15" y="380"/>
                  </a:lnTo>
                  <a:lnTo>
                    <a:pt x="234" y="892"/>
                  </a:lnTo>
                  <a:lnTo>
                    <a:pt x="219" y="898"/>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1" name="Freeform 14"/>
            <p:cNvSpPr/>
            <p:nvPr/>
          </p:nvSpPr>
          <p:spPr bwMode="auto">
            <a:xfrm>
              <a:off x="1643063" y="0"/>
              <a:ext cx="152400" cy="912813"/>
            </a:xfrm>
            <a:custGeom>
              <a:avLst/>
              <a:gdLst/>
              <a:ahLst/>
              <a:cxnLst/>
              <a:rect l="0" t="0" r="r" b="b"/>
              <a:pathLst>
                <a:path w="96" h="575">
                  <a:moveTo>
                    <a:pt x="96" y="575"/>
                  </a:moveTo>
                  <a:lnTo>
                    <a:pt x="78" y="575"/>
                  </a:lnTo>
                  <a:lnTo>
                    <a:pt x="78" y="192"/>
                  </a:lnTo>
                  <a:lnTo>
                    <a:pt x="0" y="6"/>
                  </a:lnTo>
                  <a:lnTo>
                    <a:pt x="15" y="0"/>
                  </a:lnTo>
                  <a:lnTo>
                    <a:pt x="96" y="189"/>
                  </a:lnTo>
                  <a:lnTo>
                    <a:pt x="96" y="57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2" name="Freeform 15"/>
            <p:cNvSpPr>
              <a:spLocks noEditPoints="1"/>
            </p:cNvSpPr>
            <p:nvPr/>
          </p:nvSpPr>
          <p:spPr bwMode="auto">
            <a:xfrm>
              <a:off x="1685925" y="14208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3" name="Freeform 16"/>
            <p:cNvSpPr>
              <a:spLocks noEditPoints="1"/>
            </p:cNvSpPr>
            <p:nvPr/>
          </p:nvSpPr>
          <p:spPr bwMode="auto">
            <a:xfrm>
              <a:off x="1685925"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4" name="Freeform 17"/>
            <p:cNvSpPr/>
            <p:nvPr/>
          </p:nvSpPr>
          <p:spPr bwMode="auto">
            <a:xfrm>
              <a:off x="1743075" y="4763"/>
              <a:ext cx="419100" cy="522288"/>
            </a:xfrm>
            <a:custGeom>
              <a:avLst/>
              <a:gdLst/>
              <a:ahLst/>
              <a:cxnLst/>
              <a:rect l="0" t="0" r="r" b="b"/>
              <a:pathLst>
                <a:path w="264" h="329">
                  <a:moveTo>
                    <a:pt x="252" y="329"/>
                  </a:moveTo>
                  <a:lnTo>
                    <a:pt x="45" y="120"/>
                  </a:lnTo>
                  <a:lnTo>
                    <a:pt x="0" y="6"/>
                  </a:lnTo>
                  <a:lnTo>
                    <a:pt x="15" y="0"/>
                  </a:lnTo>
                  <a:lnTo>
                    <a:pt x="60" y="111"/>
                  </a:lnTo>
                  <a:lnTo>
                    <a:pt x="264" y="317"/>
                  </a:lnTo>
                  <a:lnTo>
                    <a:pt x="252" y="329"/>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5" name="Freeform 18"/>
            <p:cNvSpPr>
              <a:spLocks noEditPoints="1"/>
            </p:cNvSpPr>
            <p:nvPr/>
          </p:nvSpPr>
          <p:spPr bwMode="auto">
            <a:xfrm>
              <a:off x="2119313" y="488950"/>
              <a:ext cx="161925" cy="147638"/>
            </a:xfrm>
            <a:custGeom>
              <a:avLst/>
              <a:gdLst/>
              <a:ahLst/>
              <a:cxnLst/>
              <a:rect l="0" t="0" r="r" b="b"/>
              <a:pathLst>
                <a:path w="34" h="31">
                  <a:moveTo>
                    <a:pt x="17" y="31"/>
                  </a:moveTo>
                  <a:cubicBezTo>
                    <a:pt x="13" y="31"/>
                    <a:pt x="9" y="30"/>
                    <a:pt x="6" y="27"/>
                  </a:cubicBezTo>
                  <a:cubicBezTo>
                    <a:pt x="0" y="20"/>
                    <a:pt x="0" y="10"/>
                    <a:pt x="6" y="4"/>
                  </a:cubicBezTo>
                  <a:cubicBezTo>
                    <a:pt x="9" y="1"/>
                    <a:pt x="13" y="0"/>
                    <a:pt x="17" y="0"/>
                  </a:cubicBezTo>
                  <a:cubicBezTo>
                    <a:pt x="21" y="0"/>
                    <a:pt x="25" y="1"/>
                    <a:pt x="28" y="4"/>
                  </a:cubicBezTo>
                  <a:cubicBezTo>
                    <a:pt x="34" y="10"/>
                    <a:pt x="34" y="20"/>
                    <a:pt x="28" y="27"/>
                  </a:cubicBezTo>
                  <a:cubicBezTo>
                    <a:pt x="25" y="30"/>
                    <a:pt x="21" y="31"/>
                    <a:pt x="17" y="31"/>
                  </a:cubicBezTo>
                  <a:close/>
                  <a:moveTo>
                    <a:pt x="17" y="4"/>
                  </a:moveTo>
                  <a:cubicBezTo>
                    <a:pt x="14" y="4"/>
                    <a:pt x="11" y="5"/>
                    <a:pt x="9" y="7"/>
                  </a:cubicBezTo>
                  <a:cubicBezTo>
                    <a:pt x="4" y="12"/>
                    <a:pt x="4" y="19"/>
                    <a:pt x="9" y="24"/>
                  </a:cubicBezTo>
                  <a:cubicBezTo>
                    <a:pt x="11" y="26"/>
                    <a:pt x="14" y="27"/>
                    <a:pt x="17" y="27"/>
                  </a:cubicBezTo>
                  <a:cubicBezTo>
                    <a:pt x="20" y="27"/>
                    <a:pt x="23" y="26"/>
                    <a:pt x="25" y="24"/>
                  </a:cubicBezTo>
                  <a:cubicBezTo>
                    <a:pt x="30" y="19"/>
                    <a:pt x="30" y="12"/>
                    <a:pt x="25" y="7"/>
                  </a:cubicBezTo>
                  <a:cubicBezTo>
                    <a:pt x="23" y="5"/>
                    <a:pt x="20" y="4"/>
                    <a:pt x="17"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6" name="Freeform 19"/>
            <p:cNvSpPr/>
            <p:nvPr/>
          </p:nvSpPr>
          <p:spPr bwMode="auto">
            <a:xfrm>
              <a:off x="952500" y="4763"/>
              <a:ext cx="152400" cy="908050"/>
            </a:xfrm>
            <a:custGeom>
              <a:avLst/>
              <a:gdLst/>
              <a:ahLst/>
              <a:cxnLst/>
              <a:rect l="0" t="0" r="r" b="b"/>
              <a:pathLst>
                <a:path w="96" h="572">
                  <a:moveTo>
                    <a:pt x="15" y="572"/>
                  </a:moveTo>
                  <a:lnTo>
                    <a:pt x="0" y="572"/>
                  </a:lnTo>
                  <a:lnTo>
                    <a:pt x="0" y="189"/>
                  </a:lnTo>
                  <a:lnTo>
                    <a:pt x="81" y="0"/>
                  </a:lnTo>
                  <a:lnTo>
                    <a:pt x="96" y="6"/>
                  </a:lnTo>
                  <a:lnTo>
                    <a:pt x="15" y="192"/>
                  </a:lnTo>
                  <a:lnTo>
                    <a:pt x="15" y="57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7" name="Freeform 20"/>
            <p:cNvSpPr>
              <a:spLocks noEditPoints="1"/>
            </p:cNvSpPr>
            <p:nvPr/>
          </p:nvSpPr>
          <p:spPr bwMode="auto">
            <a:xfrm>
              <a:off x="866775"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2"/>
                    <a:pt x="4" y="20"/>
                  </a:cubicBezTo>
                  <a:cubicBezTo>
                    <a:pt x="4" y="29"/>
                    <a:pt x="11" y="36"/>
                    <a:pt x="20" y="36"/>
                  </a:cubicBezTo>
                  <a:cubicBezTo>
                    <a:pt x="29" y="36"/>
                    <a:pt x="36" y="29"/>
                    <a:pt x="36" y="20"/>
                  </a:cubicBezTo>
                  <a:cubicBezTo>
                    <a:pt x="36" y="12"/>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8" name="Freeform 21"/>
            <p:cNvSpPr>
              <a:spLocks noEditPoints="1"/>
            </p:cNvSpPr>
            <p:nvPr/>
          </p:nvSpPr>
          <p:spPr bwMode="auto">
            <a:xfrm>
              <a:off x="890588" y="15541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9" name="Freeform 22"/>
            <p:cNvSpPr/>
            <p:nvPr/>
          </p:nvSpPr>
          <p:spPr bwMode="auto">
            <a:xfrm>
              <a:off x="738188" y="5622925"/>
              <a:ext cx="338138" cy="1216025"/>
            </a:xfrm>
            <a:custGeom>
              <a:avLst/>
              <a:gdLst/>
              <a:ahLst/>
              <a:cxnLst/>
              <a:rect l="0" t="0" r="r" b="b"/>
              <a:pathLst>
                <a:path w="213" h="766">
                  <a:moveTo>
                    <a:pt x="213" y="766"/>
                  </a:moveTo>
                  <a:lnTo>
                    <a:pt x="195" y="766"/>
                  </a:lnTo>
                  <a:lnTo>
                    <a:pt x="195" y="464"/>
                  </a:lnTo>
                  <a:lnTo>
                    <a:pt x="0" y="6"/>
                  </a:lnTo>
                  <a:lnTo>
                    <a:pt x="12" y="0"/>
                  </a:lnTo>
                  <a:lnTo>
                    <a:pt x="213" y="461"/>
                  </a:lnTo>
                  <a:lnTo>
                    <a:pt x="213" y="766"/>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0" name="Freeform 23"/>
            <p:cNvSpPr>
              <a:spLocks noEditPoints="1"/>
            </p:cNvSpPr>
            <p:nvPr/>
          </p:nvSpPr>
          <p:spPr bwMode="auto">
            <a:xfrm>
              <a:off x="647700" y="5480050"/>
              <a:ext cx="157163" cy="157163"/>
            </a:xfrm>
            <a:custGeom>
              <a:avLst/>
              <a:gdLst/>
              <a:ahLst/>
              <a:cxnLst/>
              <a:rect l="0" t="0" r="r" b="b"/>
              <a:pathLst>
                <a:path w="33" h="33">
                  <a:moveTo>
                    <a:pt x="17" y="33"/>
                  </a:moveTo>
                  <a:cubicBezTo>
                    <a:pt x="8" y="33"/>
                    <a:pt x="0" y="26"/>
                    <a:pt x="0" y="17"/>
                  </a:cubicBezTo>
                  <a:cubicBezTo>
                    <a:pt x="0" y="8"/>
                    <a:pt x="8" y="0"/>
                    <a:pt x="17" y="0"/>
                  </a:cubicBezTo>
                  <a:cubicBezTo>
                    <a:pt x="26" y="0"/>
                    <a:pt x="33" y="8"/>
                    <a:pt x="33" y="17"/>
                  </a:cubicBezTo>
                  <a:cubicBezTo>
                    <a:pt x="33" y="26"/>
                    <a:pt x="26" y="33"/>
                    <a:pt x="17" y="33"/>
                  </a:cubicBezTo>
                  <a:close/>
                  <a:moveTo>
                    <a:pt x="17" y="4"/>
                  </a:moveTo>
                  <a:cubicBezTo>
                    <a:pt x="10" y="4"/>
                    <a:pt x="4" y="10"/>
                    <a:pt x="4" y="17"/>
                  </a:cubicBezTo>
                  <a:cubicBezTo>
                    <a:pt x="4" y="24"/>
                    <a:pt x="10" y="29"/>
                    <a:pt x="17" y="29"/>
                  </a:cubicBezTo>
                  <a:cubicBezTo>
                    <a:pt x="23" y="29"/>
                    <a:pt x="29" y="24"/>
                    <a:pt x="29" y="17"/>
                  </a:cubicBezTo>
                  <a:cubicBezTo>
                    <a:pt x="29" y="10"/>
                    <a:pt x="23" y="4"/>
                    <a:pt x="17"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1" name="Freeform 24"/>
            <p:cNvSpPr>
              <a:spLocks noEditPoints="1"/>
            </p:cNvSpPr>
            <p:nvPr/>
          </p:nvSpPr>
          <p:spPr bwMode="auto">
            <a:xfrm>
              <a:off x="66675" y="903288"/>
              <a:ext cx="190500" cy="190500"/>
            </a:xfrm>
            <a:custGeom>
              <a:avLst/>
              <a:gdLst/>
              <a:ahLst/>
              <a:cxnLst/>
              <a:rect l="0" t="0" r="r" b="b"/>
              <a:pathLst>
                <a:path w="40" h="40">
                  <a:moveTo>
                    <a:pt x="20" y="40"/>
                  </a:moveTo>
                  <a:cubicBezTo>
                    <a:pt x="9" y="40"/>
                    <a:pt x="0" y="31"/>
                    <a:pt x="0" y="20"/>
                  </a:cubicBezTo>
                  <a:cubicBezTo>
                    <a:pt x="0" y="9"/>
                    <a:pt x="9" y="0"/>
                    <a:pt x="20" y="0"/>
                  </a:cubicBezTo>
                  <a:cubicBezTo>
                    <a:pt x="32" y="0"/>
                    <a:pt x="40" y="9"/>
                    <a:pt x="40" y="20"/>
                  </a:cubicBezTo>
                  <a:cubicBezTo>
                    <a:pt x="40" y="31"/>
                    <a:pt x="32" y="40"/>
                    <a:pt x="20" y="40"/>
                  </a:cubicBezTo>
                  <a:close/>
                  <a:moveTo>
                    <a:pt x="20" y="4"/>
                  </a:moveTo>
                  <a:cubicBezTo>
                    <a:pt x="12" y="4"/>
                    <a:pt x="4" y="12"/>
                    <a:pt x="4" y="20"/>
                  </a:cubicBezTo>
                  <a:cubicBezTo>
                    <a:pt x="4" y="29"/>
                    <a:pt x="12" y="36"/>
                    <a:pt x="20" y="36"/>
                  </a:cubicBezTo>
                  <a:cubicBezTo>
                    <a:pt x="29" y="36"/>
                    <a:pt x="36" y="29"/>
                    <a:pt x="36" y="20"/>
                  </a:cubicBezTo>
                  <a:cubicBezTo>
                    <a:pt x="36" y="12"/>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2" name="Freeform 25"/>
            <p:cNvSpPr/>
            <p:nvPr/>
          </p:nvSpPr>
          <p:spPr bwMode="auto">
            <a:xfrm>
              <a:off x="0" y="3897313"/>
              <a:ext cx="133350" cy="266700"/>
            </a:xfrm>
            <a:custGeom>
              <a:avLst/>
              <a:gdLst/>
              <a:ahLst/>
              <a:cxnLst/>
              <a:rect l="0" t="0" r="r" b="b"/>
              <a:pathLst>
                <a:path w="84" h="168">
                  <a:moveTo>
                    <a:pt x="69" y="168"/>
                  </a:moveTo>
                  <a:lnTo>
                    <a:pt x="0" y="6"/>
                  </a:lnTo>
                  <a:lnTo>
                    <a:pt x="12" y="0"/>
                  </a:lnTo>
                  <a:lnTo>
                    <a:pt x="84" y="162"/>
                  </a:lnTo>
                  <a:lnTo>
                    <a:pt x="69" y="168"/>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3" name="Freeform 26"/>
            <p:cNvSpPr>
              <a:spLocks noEditPoints="1"/>
            </p:cNvSpPr>
            <p:nvPr/>
          </p:nvSpPr>
          <p:spPr bwMode="auto">
            <a:xfrm>
              <a:off x="66675" y="414972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4" name="Freeform 27"/>
            <p:cNvSpPr/>
            <p:nvPr/>
          </p:nvSpPr>
          <p:spPr bwMode="auto">
            <a:xfrm>
              <a:off x="0" y="1644650"/>
              <a:ext cx="133350" cy="269875"/>
            </a:xfrm>
            <a:custGeom>
              <a:avLst/>
              <a:gdLst/>
              <a:ahLst/>
              <a:cxnLst/>
              <a:rect l="0" t="0" r="r" b="b"/>
              <a:pathLst>
                <a:path w="84" h="170">
                  <a:moveTo>
                    <a:pt x="12" y="170"/>
                  </a:moveTo>
                  <a:lnTo>
                    <a:pt x="0" y="164"/>
                  </a:lnTo>
                  <a:lnTo>
                    <a:pt x="69" y="0"/>
                  </a:lnTo>
                  <a:lnTo>
                    <a:pt x="84" y="6"/>
                  </a:lnTo>
                  <a:lnTo>
                    <a:pt x="12" y="17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5" name="Freeform 28"/>
            <p:cNvSpPr>
              <a:spLocks noEditPoints="1"/>
            </p:cNvSpPr>
            <p:nvPr/>
          </p:nvSpPr>
          <p:spPr bwMode="auto">
            <a:xfrm>
              <a:off x="66675" y="146843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6" name="Freeform 29"/>
            <p:cNvSpPr/>
            <p:nvPr/>
          </p:nvSpPr>
          <p:spPr bwMode="auto">
            <a:xfrm>
              <a:off x="695325" y="4763"/>
              <a:ext cx="309563" cy="1558925"/>
            </a:xfrm>
            <a:custGeom>
              <a:avLst/>
              <a:gdLst/>
              <a:ahLst/>
              <a:cxnLst/>
              <a:rect l="0" t="0" r="r" b="b"/>
              <a:pathLst>
                <a:path w="195" h="982">
                  <a:moveTo>
                    <a:pt x="195" y="982"/>
                  </a:moveTo>
                  <a:lnTo>
                    <a:pt x="177" y="982"/>
                  </a:lnTo>
                  <a:lnTo>
                    <a:pt x="177" y="805"/>
                  </a:lnTo>
                  <a:lnTo>
                    <a:pt x="0" y="629"/>
                  </a:lnTo>
                  <a:lnTo>
                    <a:pt x="0" y="0"/>
                  </a:lnTo>
                  <a:lnTo>
                    <a:pt x="18" y="0"/>
                  </a:lnTo>
                  <a:lnTo>
                    <a:pt x="18" y="623"/>
                  </a:lnTo>
                  <a:lnTo>
                    <a:pt x="195" y="796"/>
                  </a:lnTo>
                  <a:lnTo>
                    <a:pt x="195" y="98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7" name="Freeform 30"/>
            <p:cNvSpPr>
              <a:spLocks noEditPoints="1"/>
            </p:cNvSpPr>
            <p:nvPr/>
          </p:nvSpPr>
          <p:spPr bwMode="auto">
            <a:xfrm>
              <a:off x="57150" y="488156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8" name="Freeform 31"/>
            <p:cNvSpPr/>
            <p:nvPr/>
          </p:nvSpPr>
          <p:spPr bwMode="auto">
            <a:xfrm>
              <a:off x="138113" y="5060950"/>
              <a:ext cx="304800" cy="1778000"/>
            </a:xfrm>
            <a:custGeom>
              <a:avLst/>
              <a:gdLst/>
              <a:ahLst/>
              <a:cxnLst/>
              <a:rect l="0" t="0" r="r" b="b"/>
              <a:pathLst>
                <a:path w="192" h="1120">
                  <a:moveTo>
                    <a:pt x="192" y="1120"/>
                  </a:moveTo>
                  <a:lnTo>
                    <a:pt x="177" y="1120"/>
                  </a:lnTo>
                  <a:lnTo>
                    <a:pt x="177" y="360"/>
                  </a:lnTo>
                  <a:lnTo>
                    <a:pt x="0" y="183"/>
                  </a:lnTo>
                  <a:lnTo>
                    <a:pt x="0" y="0"/>
                  </a:lnTo>
                  <a:lnTo>
                    <a:pt x="15" y="0"/>
                  </a:lnTo>
                  <a:lnTo>
                    <a:pt x="15" y="177"/>
                  </a:lnTo>
                  <a:lnTo>
                    <a:pt x="192" y="354"/>
                  </a:lnTo>
                  <a:lnTo>
                    <a:pt x="192" y="112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9" name="Freeform 32"/>
            <p:cNvSpPr>
              <a:spLocks noEditPoints="1"/>
            </p:cNvSpPr>
            <p:nvPr/>
          </p:nvSpPr>
          <p:spPr bwMode="auto">
            <a:xfrm>
              <a:off x="561975" y="643096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0" name="Rectangle 33"/>
            <p:cNvSpPr>
              <a:spLocks noChangeArrowheads="1"/>
            </p:cNvSpPr>
            <p:nvPr/>
          </p:nvSpPr>
          <p:spPr bwMode="auto">
            <a:xfrm>
              <a:off x="642938" y="6610350"/>
              <a:ext cx="23813" cy="242888"/>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41" name="Freeform 34"/>
            <p:cNvSpPr>
              <a:spLocks noEditPoints="1"/>
            </p:cNvSpPr>
            <p:nvPr/>
          </p:nvSpPr>
          <p:spPr bwMode="auto">
            <a:xfrm>
              <a:off x="76200" y="6430963"/>
              <a:ext cx="190500" cy="188913"/>
            </a:xfrm>
            <a:custGeom>
              <a:avLst/>
              <a:gdLst/>
              <a:ahLst/>
              <a:cxnLst/>
              <a:rect l="0" t="0" r="r" b="b"/>
              <a:pathLst>
                <a:path w="40" h="40">
                  <a:moveTo>
                    <a:pt x="20" y="40"/>
                  </a:moveTo>
                  <a:cubicBezTo>
                    <a:pt x="9" y="40"/>
                    <a:pt x="0" y="31"/>
                    <a:pt x="0" y="20"/>
                  </a:cubicBezTo>
                  <a:cubicBezTo>
                    <a:pt x="0" y="9"/>
                    <a:pt x="9" y="0"/>
                    <a:pt x="20" y="0"/>
                  </a:cubicBezTo>
                  <a:cubicBezTo>
                    <a:pt x="32" y="0"/>
                    <a:pt x="40" y="9"/>
                    <a:pt x="40" y="20"/>
                  </a:cubicBezTo>
                  <a:cubicBezTo>
                    <a:pt x="40" y="31"/>
                    <a:pt x="32"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2" name="Freeform 35"/>
            <p:cNvSpPr/>
            <p:nvPr/>
          </p:nvSpPr>
          <p:spPr bwMode="auto">
            <a:xfrm>
              <a:off x="0" y="5978525"/>
              <a:ext cx="190500" cy="461963"/>
            </a:xfrm>
            <a:custGeom>
              <a:avLst/>
              <a:gdLst/>
              <a:ahLst/>
              <a:cxnLst/>
              <a:rect l="0" t="0" r="r" b="b"/>
              <a:pathLst>
                <a:path w="120" h="291">
                  <a:moveTo>
                    <a:pt x="120" y="291"/>
                  </a:moveTo>
                  <a:lnTo>
                    <a:pt x="105" y="291"/>
                  </a:lnTo>
                  <a:lnTo>
                    <a:pt x="105" y="114"/>
                  </a:lnTo>
                  <a:lnTo>
                    <a:pt x="0" y="9"/>
                  </a:lnTo>
                  <a:lnTo>
                    <a:pt x="12" y="0"/>
                  </a:lnTo>
                  <a:lnTo>
                    <a:pt x="120" y="108"/>
                  </a:lnTo>
                  <a:lnTo>
                    <a:pt x="120" y="291"/>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3" name="Freeform 36"/>
            <p:cNvSpPr/>
            <p:nvPr/>
          </p:nvSpPr>
          <p:spPr bwMode="auto">
            <a:xfrm>
              <a:off x="1014413" y="1801813"/>
              <a:ext cx="214313" cy="755650"/>
            </a:xfrm>
            <a:custGeom>
              <a:avLst/>
              <a:gdLst/>
              <a:ahLst/>
              <a:cxnLst/>
              <a:rect l="0" t="0" r="r" b="b"/>
              <a:pathLst>
                <a:path w="135" h="476">
                  <a:moveTo>
                    <a:pt x="12" y="476"/>
                  </a:moveTo>
                  <a:lnTo>
                    <a:pt x="0" y="476"/>
                  </a:lnTo>
                  <a:lnTo>
                    <a:pt x="0" y="128"/>
                  </a:lnTo>
                  <a:lnTo>
                    <a:pt x="126" y="0"/>
                  </a:lnTo>
                  <a:lnTo>
                    <a:pt x="135" y="9"/>
                  </a:lnTo>
                  <a:lnTo>
                    <a:pt x="12" y="131"/>
                  </a:lnTo>
                  <a:lnTo>
                    <a:pt x="12" y="476"/>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4" name="Freeform 37"/>
            <p:cNvSpPr>
              <a:spLocks noEditPoints="1"/>
            </p:cNvSpPr>
            <p:nvPr/>
          </p:nvSpPr>
          <p:spPr bwMode="auto">
            <a:xfrm>
              <a:off x="938213" y="2547938"/>
              <a:ext cx="166688" cy="160338"/>
            </a:xfrm>
            <a:custGeom>
              <a:avLst/>
              <a:gdLst/>
              <a:ahLst/>
              <a:cxnLst/>
              <a:rect l="0" t="0" r="r" b="b"/>
              <a:pathLst>
                <a:path w="35" h="34">
                  <a:moveTo>
                    <a:pt x="18" y="34"/>
                  </a:moveTo>
                  <a:cubicBezTo>
                    <a:pt x="8" y="34"/>
                    <a:pt x="0" y="26"/>
                    <a:pt x="0" y="17"/>
                  </a:cubicBezTo>
                  <a:cubicBezTo>
                    <a:pt x="0" y="7"/>
                    <a:pt x="8" y="0"/>
                    <a:pt x="18" y="0"/>
                  </a:cubicBezTo>
                  <a:cubicBezTo>
                    <a:pt x="27" y="0"/>
                    <a:pt x="35" y="7"/>
                    <a:pt x="35" y="17"/>
                  </a:cubicBezTo>
                  <a:cubicBezTo>
                    <a:pt x="35" y="26"/>
                    <a:pt x="27" y="34"/>
                    <a:pt x="18" y="34"/>
                  </a:cubicBezTo>
                  <a:close/>
                  <a:moveTo>
                    <a:pt x="18" y="4"/>
                  </a:moveTo>
                  <a:cubicBezTo>
                    <a:pt x="10" y="4"/>
                    <a:pt x="4" y="10"/>
                    <a:pt x="4" y="17"/>
                  </a:cubicBezTo>
                  <a:cubicBezTo>
                    <a:pt x="4" y="24"/>
                    <a:pt x="10" y="30"/>
                    <a:pt x="18" y="30"/>
                  </a:cubicBezTo>
                  <a:cubicBezTo>
                    <a:pt x="25" y="30"/>
                    <a:pt x="31" y="24"/>
                    <a:pt x="31" y="17"/>
                  </a:cubicBezTo>
                  <a:cubicBezTo>
                    <a:pt x="31" y="10"/>
                    <a:pt x="25" y="4"/>
                    <a:pt x="18"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5" name="Freeform 38"/>
            <p:cNvSpPr/>
            <p:nvPr/>
          </p:nvSpPr>
          <p:spPr bwMode="auto">
            <a:xfrm>
              <a:off x="595313" y="4763"/>
              <a:ext cx="638175" cy="4025900"/>
            </a:xfrm>
            <a:custGeom>
              <a:avLst/>
              <a:gdLst/>
              <a:ahLst/>
              <a:cxnLst/>
              <a:rect l="0" t="0" r="r" b="b"/>
              <a:pathLst>
                <a:path w="402" h="2536">
                  <a:moveTo>
                    <a:pt x="402" y="2536"/>
                  </a:moveTo>
                  <a:lnTo>
                    <a:pt x="387" y="2536"/>
                  </a:lnTo>
                  <a:lnTo>
                    <a:pt x="387" y="2311"/>
                  </a:lnTo>
                  <a:lnTo>
                    <a:pt x="0" y="1925"/>
                  </a:lnTo>
                  <a:lnTo>
                    <a:pt x="0" y="0"/>
                  </a:lnTo>
                  <a:lnTo>
                    <a:pt x="15" y="0"/>
                  </a:lnTo>
                  <a:lnTo>
                    <a:pt x="15" y="1916"/>
                  </a:lnTo>
                  <a:lnTo>
                    <a:pt x="402" y="2302"/>
                  </a:lnTo>
                  <a:lnTo>
                    <a:pt x="402" y="2536"/>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6" name="Freeform 39"/>
            <p:cNvSpPr/>
            <p:nvPr/>
          </p:nvSpPr>
          <p:spPr bwMode="auto">
            <a:xfrm>
              <a:off x="1223963" y="1382713"/>
              <a:ext cx="142875" cy="476250"/>
            </a:xfrm>
            <a:custGeom>
              <a:avLst/>
              <a:gdLst/>
              <a:ahLst/>
              <a:cxnLst/>
              <a:rect l="0" t="0" r="r" b="b"/>
              <a:pathLst>
                <a:path w="90" h="300">
                  <a:moveTo>
                    <a:pt x="90" y="300"/>
                  </a:moveTo>
                  <a:lnTo>
                    <a:pt x="78" y="300"/>
                  </a:lnTo>
                  <a:lnTo>
                    <a:pt x="78" y="84"/>
                  </a:lnTo>
                  <a:lnTo>
                    <a:pt x="0" y="9"/>
                  </a:lnTo>
                  <a:lnTo>
                    <a:pt x="9" y="0"/>
                  </a:lnTo>
                  <a:lnTo>
                    <a:pt x="90" y="81"/>
                  </a:lnTo>
                  <a:lnTo>
                    <a:pt x="90" y="30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7" name="Freeform 40"/>
            <p:cNvSpPr>
              <a:spLocks noEditPoints="1"/>
            </p:cNvSpPr>
            <p:nvPr/>
          </p:nvSpPr>
          <p:spPr bwMode="auto">
            <a:xfrm>
              <a:off x="1300163" y="1849438"/>
              <a:ext cx="109538" cy="107950"/>
            </a:xfrm>
            <a:custGeom>
              <a:avLst/>
              <a:gdLst/>
              <a:ahLst/>
              <a:cxnLst/>
              <a:rect l="0" t="0" r="r" b="b"/>
              <a:pathLst>
                <a:path w="23" h="23">
                  <a:moveTo>
                    <a:pt x="12" y="23"/>
                  </a:moveTo>
                  <a:cubicBezTo>
                    <a:pt x="5" y="23"/>
                    <a:pt x="0" y="18"/>
                    <a:pt x="0" y="12"/>
                  </a:cubicBezTo>
                  <a:cubicBezTo>
                    <a:pt x="0" y="5"/>
                    <a:pt x="5" y="0"/>
                    <a:pt x="12" y="0"/>
                  </a:cubicBezTo>
                  <a:cubicBezTo>
                    <a:pt x="18" y="0"/>
                    <a:pt x="23" y="5"/>
                    <a:pt x="23" y="12"/>
                  </a:cubicBezTo>
                  <a:cubicBezTo>
                    <a:pt x="23" y="18"/>
                    <a:pt x="18" y="23"/>
                    <a:pt x="12" y="23"/>
                  </a:cubicBezTo>
                  <a:close/>
                  <a:moveTo>
                    <a:pt x="12" y="4"/>
                  </a:moveTo>
                  <a:cubicBezTo>
                    <a:pt x="8" y="4"/>
                    <a:pt x="4" y="8"/>
                    <a:pt x="4" y="12"/>
                  </a:cubicBezTo>
                  <a:cubicBezTo>
                    <a:pt x="4" y="16"/>
                    <a:pt x="8" y="19"/>
                    <a:pt x="12" y="19"/>
                  </a:cubicBezTo>
                  <a:cubicBezTo>
                    <a:pt x="16" y="19"/>
                    <a:pt x="19" y="16"/>
                    <a:pt x="19" y="12"/>
                  </a:cubicBezTo>
                  <a:cubicBezTo>
                    <a:pt x="19" y="8"/>
                    <a:pt x="16" y="4"/>
                    <a:pt x="12"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8" name="Freeform 41"/>
            <p:cNvSpPr/>
            <p:nvPr/>
          </p:nvSpPr>
          <p:spPr bwMode="auto">
            <a:xfrm>
              <a:off x="280988" y="3417888"/>
              <a:ext cx="142875" cy="474663"/>
            </a:xfrm>
            <a:custGeom>
              <a:avLst/>
              <a:gdLst/>
              <a:ahLst/>
              <a:cxnLst/>
              <a:rect l="0" t="0" r="r" b="b"/>
              <a:pathLst>
                <a:path w="90" h="299">
                  <a:moveTo>
                    <a:pt x="12" y="299"/>
                  </a:moveTo>
                  <a:lnTo>
                    <a:pt x="0" y="299"/>
                  </a:lnTo>
                  <a:lnTo>
                    <a:pt x="0" y="80"/>
                  </a:lnTo>
                  <a:lnTo>
                    <a:pt x="81" y="0"/>
                  </a:lnTo>
                  <a:lnTo>
                    <a:pt x="90" y="8"/>
                  </a:lnTo>
                  <a:lnTo>
                    <a:pt x="12" y="83"/>
                  </a:lnTo>
                  <a:lnTo>
                    <a:pt x="12" y="299"/>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9" name="Freeform 42"/>
            <p:cNvSpPr>
              <a:spLocks noEditPoints="1"/>
            </p:cNvSpPr>
            <p:nvPr/>
          </p:nvSpPr>
          <p:spPr bwMode="auto">
            <a:xfrm>
              <a:off x="238125" y="3883025"/>
              <a:ext cx="109538" cy="109538"/>
            </a:xfrm>
            <a:custGeom>
              <a:avLst/>
              <a:gdLst/>
              <a:ahLst/>
              <a:cxnLst/>
              <a:rect l="0" t="0" r="r" b="b"/>
              <a:pathLst>
                <a:path w="23" h="23">
                  <a:moveTo>
                    <a:pt x="11" y="23"/>
                  </a:moveTo>
                  <a:cubicBezTo>
                    <a:pt x="5" y="23"/>
                    <a:pt x="0" y="18"/>
                    <a:pt x="0" y="12"/>
                  </a:cubicBezTo>
                  <a:cubicBezTo>
                    <a:pt x="0" y="5"/>
                    <a:pt x="5" y="0"/>
                    <a:pt x="11" y="0"/>
                  </a:cubicBezTo>
                  <a:cubicBezTo>
                    <a:pt x="17" y="0"/>
                    <a:pt x="23" y="5"/>
                    <a:pt x="23" y="12"/>
                  </a:cubicBezTo>
                  <a:cubicBezTo>
                    <a:pt x="23" y="18"/>
                    <a:pt x="17" y="23"/>
                    <a:pt x="11" y="23"/>
                  </a:cubicBezTo>
                  <a:close/>
                  <a:moveTo>
                    <a:pt x="11" y="4"/>
                  </a:moveTo>
                  <a:cubicBezTo>
                    <a:pt x="7" y="4"/>
                    <a:pt x="4" y="8"/>
                    <a:pt x="4" y="12"/>
                  </a:cubicBezTo>
                  <a:cubicBezTo>
                    <a:pt x="4" y="16"/>
                    <a:pt x="7" y="19"/>
                    <a:pt x="11" y="19"/>
                  </a:cubicBezTo>
                  <a:cubicBezTo>
                    <a:pt x="15" y="19"/>
                    <a:pt x="19" y="16"/>
                    <a:pt x="19" y="12"/>
                  </a:cubicBezTo>
                  <a:cubicBezTo>
                    <a:pt x="19" y="8"/>
                    <a:pt x="15" y="4"/>
                    <a:pt x="11"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0" name="Freeform 43"/>
            <p:cNvSpPr/>
            <p:nvPr/>
          </p:nvSpPr>
          <p:spPr bwMode="auto">
            <a:xfrm>
              <a:off x="4763" y="2166938"/>
              <a:ext cx="114300" cy="452438"/>
            </a:xfrm>
            <a:custGeom>
              <a:avLst/>
              <a:gdLst/>
              <a:ahLst/>
              <a:cxnLst/>
              <a:rect l="0" t="0" r="r" b="b"/>
              <a:pathLst>
                <a:path w="72" h="285">
                  <a:moveTo>
                    <a:pt x="6" y="285"/>
                  </a:moveTo>
                  <a:lnTo>
                    <a:pt x="0" y="276"/>
                  </a:lnTo>
                  <a:lnTo>
                    <a:pt x="60" y="216"/>
                  </a:lnTo>
                  <a:lnTo>
                    <a:pt x="60" y="0"/>
                  </a:lnTo>
                  <a:lnTo>
                    <a:pt x="72" y="0"/>
                  </a:lnTo>
                  <a:lnTo>
                    <a:pt x="72" y="222"/>
                  </a:lnTo>
                  <a:lnTo>
                    <a:pt x="6" y="28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1" name="Freeform 44"/>
            <p:cNvSpPr>
              <a:spLocks noEditPoints="1"/>
            </p:cNvSpPr>
            <p:nvPr/>
          </p:nvSpPr>
          <p:spPr bwMode="auto">
            <a:xfrm>
              <a:off x="52388" y="2066925"/>
              <a:ext cx="109538" cy="109538"/>
            </a:xfrm>
            <a:custGeom>
              <a:avLst/>
              <a:gdLst/>
              <a:ahLst/>
              <a:cxnLst/>
              <a:rect l="0" t="0" r="r" b="b"/>
              <a:pathLst>
                <a:path w="23" h="23">
                  <a:moveTo>
                    <a:pt x="12" y="23"/>
                  </a:moveTo>
                  <a:cubicBezTo>
                    <a:pt x="5" y="23"/>
                    <a:pt x="0" y="18"/>
                    <a:pt x="0" y="12"/>
                  </a:cubicBezTo>
                  <a:cubicBezTo>
                    <a:pt x="0" y="5"/>
                    <a:pt x="5" y="0"/>
                    <a:pt x="12" y="0"/>
                  </a:cubicBezTo>
                  <a:cubicBezTo>
                    <a:pt x="18" y="0"/>
                    <a:pt x="23" y="5"/>
                    <a:pt x="23" y="12"/>
                  </a:cubicBezTo>
                  <a:cubicBezTo>
                    <a:pt x="23" y="18"/>
                    <a:pt x="18" y="23"/>
                    <a:pt x="12" y="23"/>
                  </a:cubicBezTo>
                  <a:close/>
                  <a:moveTo>
                    <a:pt x="12" y="4"/>
                  </a:moveTo>
                  <a:cubicBezTo>
                    <a:pt x="8" y="4"/>
                    <a:pt x="4" y="8"/>
                    <a:pt x="4" y="12"/>
                  </a:cubicBezTo>
                  <a:cubicBezTo>
                    <a:pt x="4" y="16"/>
                    <a:pt x="8" y="19"/>
                    <a:pt x="12" y="19"/>
                  </a:cubicBezTo>
                  <a:cubicBezTo>
                    <a:pt x="16" y="19"/>
                    <a:pt x="19" y="16"/>
                    <a:pt x="19" y="12"/>
                  </a:cubicBezTo>
                  <a:cubicBezTo>
                    <a:pt x="19" y="8"/>
                    <a:pt x="16" y="4"/>
                    <a:pt x="12"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2" name="Rectangle 45"/>
            <p:cNvSpPr>
              <a:spLocks noChangeArrowheads="1"/>
            </p:cNvSpPr>
            <p:nvPr/>
          </p:nvSpPr>
          <p:spPr bwMode="auto">
            <a:xfrm>
              <a:off x="1228725" y="4662488"/>
              <a:ext cx="23813" cy="2181225"/>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53" name="Freeform 46"/>
            <p:cNvSpPr/>
            <p:nvPr/>
          </p:nvSpPr>
          <p:spPr bwMode="auto">
            <a:xfrm>
              <a:off x="1319213" y="5041900"/>
              <a:ext cx="371475" cy="1801813"/>
            </a:xfrm>
            <a:custGeom>
              <a:avLst/>
              <a:gdLst/>
              <a:ahLst/>
              <a:cxnLst/>
              <a:rect l="0" t="0" r="r" b="b"/>
              <a:pathLst>
                <a:path w="234" h="1135">
                  <a:moveTo>
                    <a:pt x="15" y="1135"/>
                  </a:moveTo>
                  <a:lnTo>
                    <a:pt x="0" y="1135"/>
                  </a:lnTo>
                  <a:lnTo>
                    <a:pt x="0" y="515"/>
                  </a:lnTo>
                  <a:lnTo>
                    <a:pt x="0" y="512"/>
                  </a:lnTo>
                  <a:lnTo>
                    <a:pt x="219" y="0"/>
                  </a:lnTo>
                  <a:lnTo>
                    <a:pt x="234" y="6"/>
                  </a:lnTo>
                  <a:lnTo>
                    <a:pt x="15" y="518"/>
                  </a:lnTo>
                  <a:lnTo>
                    <a:pt x="15" y="113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4" name="Freeform 47"/>
            <p:cNvSpPr>
              <a:spLocks noEditPoints="1"/>
            </p:cNvSpPr>
            <p:nvPr/>
          </p:nvSpPr>
          <p:spPr bwMode="auto">
            <a:xfrm>
              <a:off x="1147763"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5" name="Freeform 48"/>
            <p:cNvSpPr/>
            <p:nvPr/>
          </p:nvSpPr>
          <p:spPr bwMode="auto">
            <a:xfrm>
              <a:off x="819150" y="3983038"/>
              <a:ext cx="347663" cy="2860675"/>
            </a:xfrm>
            <a:custGeom>
              <a:avLst/>
              <a:gdLst/>
              <a:ahLst/>
              <a:cxnLst/>
              <a:rect l="0" t="0" r="r" b="b"/>
              <a:pathLst>
                <a:path w="219" h="1802">
                  <a:moveTo>
                    <a:pt x="219" y="1802"/>
                  </a:moveTo>
                  <a:lnTo>
                    <a:pt x="201" y="1802"/>
                  </a:lnTo>
                  <a:lnTo>
                    <a:pt x="201" y="1185"/>
                  </a:lnTo>
                  <a:lnTo>
                    <a:pt x="0" y="3"/>
                  </a:lnTo>
                  <a:lnTo>
                    <a:pt x="15" y="0"/>
                  </a:lnTo>
                  <a:lnTo>
                    <a:pt x="219" y="1185"/>
                  </a:lnTo>
                  <a:lnTo>
                    <a:pt x="219" y="180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6" name="Freeform 49"/>
            <p:cNvSpPr>
              <a:spLocks noEditPoints="1"/>
            </p:cNvSpPr>
            <p:nvPr/>
          </p:nvSpPr>
          <p:spPr bwMode="auto">
            <a:xfrm>
              <a:off x="728663" y="3806825"/>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7" name="Freeform 50"/>
            <p:cNvSpPr>
              <a:spLocks noEditPoints="1"/>
            </p:cNvSpPr>
            <p:nvPr/>
          </p:nvSpPr>
          <p:spPr bwMode="auto">
            <a:xfrm>
              <a:off x="1624013" y="48672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8" name="Freeform 51"/>
            <p:cNvSpPr/>
            <p:nvPr/>
          </p:nvSpPr>
          <p:spPr bwMode="auto">
            <a:xfrm>
              <a:off x="1404938" y="5422900"/>
              <a:ext cx="371475" cy="1425575"/>
            </a:xfrm>
            <a:custGeom>
              <a:avLst/>
              <a:gdLst/>
              <a:ahLst/>
              <a:cxnLst/>
              <a:rect l="0" t="0" r="r" b="b"/>
              <a:pathLst>
                <a:path w="234" h="898">
                  <a:moveTo>
                    <a:pt x="18" y="898"/>
                  </a:moveTo>
                  <a:lnTo>
                    <a:pt x="0" y="898"/>
                  </a:lnTo>
                  <a:lnTo>
                    <a:pt x="0" y="515"/>
                  </a:lnTo>
                  <a:lnTo>
                    <a:pt x="0" y="512"/>
                  </a:lnTo>
                  <a:lnTo>
                    <a:pt x="222" y="0"/>
                  </a:lnTo>
                  <a:lnTo>
                    <a:pt x="234" y="6"/>
                  </a:lnTo>
                  <a:lnTo>
                    <a:pt x="18" y="518"/>
                  </a:lnTo>
                  <a:lnTo>
                    <a:pt x="18" y="898"/>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59" name="Freeform 52"/>
            <p:cNvSpPr/>
            <p:nvPr/>
          </p:nvSpPr>
          <p:spPr bwMode="auto">
            <a:xfrm>
              <a:off x="1666875" y="5945188"/>
              <a:ext cx="152400" cy="912813"/>
            </a:xfrm>
            <a:custGeom>
              <a:avLst/>
              <a:gdLst/>
              <a:ahLst/>
              <a:cxnLst/>
              <a:rect l="0" t="0" r="r" b="b"/>
              <a:pathLst>
                <a:path w="96" h="575">
                  <a:moveTo>
                    <a:pt x="15" y="575"/>
                  </a:moveTo>
                  <a:lnTo>
                    <a:pt x="0" y="569"/>
                  </a:lnTo>
                  <a:lnTo>
                    <a:pt x="81" y="383"/>
                  </a:lnTo>
                  <a:lnTo>
                    <a:pt x="81" y="0"/>
                  </a:lnTo>
                  <a:lnTo>
                    <a:pt x="96" y="0"/>
                  </a:lnTo>
                  <a:lnTo>
                    <a:pt x="96" y="386"/>
                  </a:lnTo>
                  <a:lnTo>
                    <a:pt x="15" y="57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60" name="Freeform 53"/>
            <p:cNvSpPr>
              <a:spLocks noEditPoints="1"/>
            </p:cNvSpPr>
            <p:nvPr/>
          </p:nvSpPr>
          <p:spPr bwMode="auto">
            <a:xfrm>
              <a:off x="1709738" y="52466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61" name="Freeform 54"/>
            <p:cNvSpPr>
              <a:spLocks noEditPoints="1"/>
            </p:cNvSpPr>
            <p:nvPr/>
          </p:nvSpPr>
          <p:spPr bwMode="auto">
            <a:xfrm>
              <a:off x="1709738" y="57642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62" name="Freeform 55"/>
            <p:cNvSpPr/>
            <p:nvPr/>
          </p:nvSpPr>
          <p:spPr bwMode="auto">
            <a:xfrm>
              <a:off x="1766888" y="6330950"/>
              <a:ext cx="419100" cy="527050"/>
            </a:xfrm>
            <a:custGeom>
              <a:avLst/>
              <a:gdLst/>
              <a:ahLst/>
              <a:cxnLst/>
              <a:rect l="0" t="0" r="r" b="b"/>
              <a:pathLst>
                <a:path w="264" h="332">
                  <a:moveTo>
                    <a:pt x="12" y="332"/>
                  </a:moveTo>
                  <a:lnTo>
                    <a:pt x="0" y="326"/>
                  </a:lnTo>
                  <a:lnTo>
                    <a:pt x="45" y="206"/>
                  </a:lnTo>
                  <a:lnTo>
                    <a:pt x="255" y="0"/>
                  </a:lnTo>
                  <a:lnTo>
                    <a:pt x="264" y="12"/>
                  </a:lnTo>
                  <a:lnTo>
                    <a:pt x="60" y="215"/>
                  </a:lnTo>
                  <a:lnTo>
                    <a:pt x="12" y="33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63" name="Freeform 56"/>
            <p:cNvSpPr>
              <a:spLocks noEditPoints="1"/>
            </p:cNvSpPr>
            <p:nvPr/>
          </p:nvSpPr>
          <p:spPr bwMode="auto">
            <a:xfrm>
              <a:off x="2147888" y="6221413"/>
              <a:ext cx="157163" cy="147638"/>
            </a:xfrm>
            <a:custGeom>
              <a:avLst/>
              <a:gdLst/>
              <a:ahLst/>
              <a:cxnLst/>
              <a:rect l="0" t="0" r="r" b="b"/>
              <a:pathLst>
                <a:path w="33" h="31">
                  <a:moveTo>
                    <a:pt x="16" y="31"/>
                  </a:moveTo>
                  <a:cubicBezTo>
                    <a:pt x="12" y="31"/>
                    <a:pt x="8" y="29"/>
                    <a:pt x="5" y="26"/>
                  </a:cubicBezTo>
                  <a:cubicBezTo>
                    <a:pt x="2" y="24"/>
                    <a:pt x="0" y="20"/>
                    <a:pt x="0" y="15"/>
                  </a:cubicBezTo>
                  <a:cubicBezTo>
                    <a:pt x="0" y="11"/>
                    <a:pt x="2" y="7"/>
                    <a:pt x="5" y="4"/>
                  </a:cubicBezTo>
                  <a:cubicBezTo>
                    <a:pt x="8" y="1"/>
                    <a:pt x="12" y="0"/>
                    <a:pt x="16" y="0"/>
                  </a:cubicBezTo>
                  <a:cubicBezTo>
                    <a:pt x="20" y="0"/>
                    <a:pt x="24" y="1"/>
                    <a:pt x="27" y="4"/>
                  </a:cubicBezTo>
                  <a:cubicBezTo>
                    <a:pt x="33" y="10"/>
                    <a:pt x="33" y="20"/>
                    <a:pt x="27" y="26"/>
                  </a:cubicBezTo>
                  <a:cubicBezTo>
                    <a:pt x="24" y="29"/>
                    <a:pt x="20" y="31"/>
                    <a:pt x="16" y="31"/>
                  </a:cubicBezTo>
                  <a:close/>
                  <a:moveTo>
                    <a:pt x="16" y="4"/>
                  </a:moveTo>
                  <a:cubicBezTo>
                    <a:pt x="13" y="4"/>
                    <a:pt x="10" y="5"/>
                    <a:pt x="8" y="7"/>
                  </a:cubicBezTo>
                  <a:cubicBezTo>
                    <a:pt x="6" y="9"/>
                    <a:pt x="4" y="12"/>
                    <a:pt x="4" y="15"/>
                  </a:cubicBezTo>
                  <a:cubicBezTo>
                    <a:pt x="4" y="19"/>
                    <a:pt x="6" y="21"/>
                    <a:pt x="8" y="24"/>
                  </a:cubicBezTo>
                  <a:cubicBezTo>
                    <a:pt x="10" y="26"/>
                    <a:pt x="13" y="27"/>
                    <a:pt x="16" y="27"/>
                  </a:cubicBezTo>
                  <a:cubicBezTo>
                    <a:pt x="19" y="27"/>
                    <a:pt x="22" y="26"/>
                    <a:pt x="24" y="24"/>
                  </a:cubicBezTo>
                  <a:cubicBezTo>
                    <a:pt x="29" y="19"/>
                    <a:pt x="29" y="12"/>
                    <a:pt x="24" y="7"/>
                  </a:cubicBezTo>
                  <a:cubicBezTo>
                    <a:pt x="22" y="5"/>
                    <a:pt x="19" y="4"/>
                    <a:pt x="16"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64" name="Freeform 57"/>
            <p:cNvSpPr/>
            <p:nvPr/>
          </p:nvSpPr>
          <p:spPr bwMode="auto">
            <a:xfrm>
              <a:off x="504825" y="9525"/>
              <a:ext cx="233363" cy="5103813"/>
            </a:xfrm>
            <a:custGeom>
              <a:avLst/>
              <a:gdLst/>
              <a:ahLst/>
              <a:cxnLst/>
              <a:rect l="0" t="0" r="r" b="b"/>
              <a:pathLst>
                <a:path w="147" h="3215">
                  <a:moveTo>
                    <a:pt x="132" y="3215"/>
                  </a:moveTo>
                  <a:lnTo>
                    <a:pt x="129" y="2754"/>
                  </a:lnTo>
                  <a:lnTo>
                    <a:pt x="0" y="1901"/>
                  </a:lnTo>
                  <a:lnTo>
                    <a:pt x="0" y="0"/>
                  </a:lnTo>
                  <a:lnTo>
                    <a:pt x="15" y="0"/>
                  </a:lnTo>
                  <a:lnTo>
                    <a:pt x="15" y="1898"/>
                  </a:lnTo>
                  <a:lnTo>
                    <a:pt x="144" y="2754"/>
                  </a:lnTo>
                  <a:lnTo>
                    <a:pt x="147" y="3215"/>
                  </a:lnTo>
                  <a:lnTo>
                    <a:pt x="132" y="321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65" name="Freeform 58"/>
            <p:cNvSpPr>
              <a:spLocks noEditPoints="1"/>
            </p:cNvSpPr>
            <p:nvPr/>
          </p:nvSpPr>
          <p:spPr bwMode="auto">
            <a:xfrm>
              <a:off x="633413" y="5103813"/>
              <a:ext cx="185738" cy="185738"/>
            </a:xfrm>
            <a:custGeom>
              <a:avLst/>
              <a:gdLst/>
              <a:ahLst/>
              <a:cxnLst/>
              <a:rect l="0" t="0" r="r" b="b"/>
              <a:pathLst>
                <a:path w="39" h="39">
                  <a:moveTo>
                    <a:pt x="20" y="39"/>
                  </a:moveTo>
                  <a:cubicBezTo>
                    <a:pt x="9" y="39"/>
                    <a:pt x="0" y="30"/>
                    <a:pt x="0" y="19"/>
                  </a:cubicBezTo>
                  <a:cubicBezTo>
                    <a:pt x="0" y="9"/>
                    <a:pt x="9" y="0"/>
                    <a:pt x="20" y="0"/>
                  </a:cubicBezTo>
                  <a:cubicBezTo>
                    <a:pt x="30" y="0"/>
                    <a:pt x="39" y="9"/>
                    <a:pt x="39" y="19"/>
                  </a:cubicBezTo>
                  <a:cubicBezTo>
                    <a:pt x="39" y="30"/>
                    <a:pt x="30" y="39"/>
                    <a:pt x="20" y="39"/>
                  </a:cubicBezTo>
                  <a:close/>
                  <a:moveTo>
                    <a:pt x="20" y="4"/>
                  </a:moveTo>
                  <a:cubicBezTo>
                    <a:pt x="11" y="4"/>
                    <a:pt x="4" y="11"/>
                    <a:pt x="4" y="19"/>
                  </a:cubicBezTo>
                  <a:cubicBezTo>
                    <a:pt x="4" y="28"/>
                    <a:pt x="11" y="35"/>
                    <a:pt x="20" y="35"/>
                  </a:cubicBezTo>
                  <a:cubicBezTo>
                    <a:pt x="28" y="35"/>
                    <a:pt x="35" y="28"/>
                    <a:pt x="35" y="19"/>
                  </a:cubicBezTo>
                  <a:cubicBezTo>
                    <a:pt x="35"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grpSp>
      <p:sp>
        <p:nvSpPr>
          <p:cNvPr id="2" name="Title 1"/>
          <p:cNvSpPr>
            <a:spLocks noGrp="1"/>
          </p:cNvSpPr>
          <p:nvPr>
            <p:ph type="ctrTitle"/>
          </p:nvPr>
        </p:nvSpPr>
        <p:spPr>
          <a:xfrm>
            <a:off x="1876424" y="1122363"/>
            <a:ext cx="8791575" cy="2387600"/>
          </a:xfrm>
        </p:spPr>
        <p:txBody>
          <a:bodyPr anchor="b">
            <a:normAutofit/>
          </a:bodyPr>
          <a:lstStyle>
            <a:lvl1pPr algn="l">
              <a:defRPr sz="4800"/>
            </a:lvl1pPr>
          </a:lstStyle>
          <a:p>
            <a:r>
              <a:rPr lang="en-US"/>
              <a:t>Click to edit Master title style</a:t>
            </a:r>
            <a:endParaRPr lang="en-US" dirty="0"/>
          </a:p>
        </p:txBody>
      </p:sp>
      <p:sp>
        <p:nvSpPr>
          <p:cNvPr id="3" name="Subtitle 2"/>
          <p:cNvSpPr>
            <a:spLocks noGrp="1"/>
          </p:cNvSpPr>
          <p:nvPr>
            <p:ph type="subTitle" idx="1"/>
          </p:nvPr>
        </p:nvSpPr>
        <p:spPr>
          <a:xfrm>
            <a:off x="1876424" y="3602038"/>
            <a:ext cx="8791575" cy="1655762"/>
          </a:xfrm>
        </p:spPr>
        <p:txBody>
          <a:bodyPr>
            <a:normAutofit/>
          </a:bodyPr>
          <a:lstStyle>
            <a:lvl1pPr marL="0" indent="0" algn="l">
              <a:buNone/>
              <a:defRPr sz="2000" cap="all" baseline="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a:xfrm>
            <a:off x="7077511" y="5410201"/>
            <a:ext cx="2743200" cy="365125"/>
          </a:xfrm>
        </p:spPr>
        <p:txBody>
          <a:bodyPr/>
          <a:lstStyle/>
          <a:p>
            <a:fld id="{48A87A34-81AB-432B-8DAE-1953F412C126}" type="datetimeFigureOut">
              <a:rPr lang="en-US" dirty="0"/>
              <a:t>4/23/24</a:t>
            </a:fld>
            <a:endParaRPr lang="en-US" dirty="0"/>
          </a:p>
        </p:txBody>
      </p:sp>
      <p:sp>
        <p:nvSpPr>
          <p:cNvPr id="5" name="Footer Placeholder 4"/>
          <p:cNvSpPr>
            <a:spLocks noGrp="1"/>
          </p:cNvSpPr>
          <p:nvPr>
            <p:ph type="ftr" sz="quarter" idx="11"/>
          </p:nvPr>
        </p:nvSpPr>
        <p:spPr>
          <a:xfrm>
            <a:off x="1876424" y="5410201"/>
            <a:ext cx="5124886" cy="365125"/>
          </a:xfrm>
        </p:spPr>
        <p:txBody>
          <a:bodyPr/>
          <a:lstStyle/>
          <a:p>
            <a:endParaRPr lang="en-US" dirty="0"/>
          </a:p>
        </p:txBody>
      </p:sp>
      <p:sp>
        <p:nvSpPr>
          <p:cNvPr id="6" name="Slide Number Placeholder 5"/>
          <p:cNvSpPr>
            <a:spLocks noGrp="1"/>
          </p:cNvSpPr>
          <p:nvPr>
            <p:ph type="sldNum" sz="quarter" idx="12"/>
          </p:nvPr>
        </p:nvSpPr>
        <p:spPr>
          <a:xfrm>
            <a:off x="9896911" y="5410199"/>
            <a:ext cx="771089" cy="365125"/>
          </a:xfrm>
        </p:spPr>
        <p:txBody>
          <a:bodyPr/>
          <a:lstStyle/>
          <a:p>
            <a:fld id="{6D22F896-40B5-4ADD-8801-0D06FADFA095}" type="slidenum">
              <a:rPr lang="en-US" dirty="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10" y="4304664"/>
            <a:ext cx="9912355" cy="819355"/>
          </a:xfrm>
        </p:spPr>
        <p:txBody>
          <a:bodyPr anchor="b">
            <a:normAutofit/>
          </a:bodyPr>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1141411" y="606426"/>
            <a:ext cx="9912354" cy="3299778"/>
          </a:xfrm>
          <a:prstGeom prst="round2DiagRect">
            <a:avLst>
              <a:gd name="adj1" fmla="val 4860"/>
              <a:gd name="adj2" fmla="val 0"/>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3200"/>
            </a:lvl1pPr>
          </a:lstStyle>
          <a:p>
            <a:pPr marL="0" lvl="0" indent="0">
              <a:buNone/>
            </a:pPr>
            <a:r>
              <a:rPr lang="en-US"/>
              <a:t>Click icon to add picture</a:t>
            </a:r>
            <a:endParaRPr lang="en-US" dirty="0"/>
          </a:p>
        </p:txBody>
      </p:sp>
      <p:sp>
        <p:nvSpPr>
          <p:cNvPr id="4" name="Text Placeholder 3"/>
          <p:cNvSpPr>
            <a:spLocks noGrp="1"/>
          </p:cNvSpPr>
          <p:nvPr>
            <p:ph type="body" sz="half" idx="2"/>
          </p:nvPr>
        </p:nvSpPr>
        <p:spPr>
          <a:xfrm>
            <a:off x="1141364" y="5124020"/>
            <a:ext cx="9910859" cy="682472"/>
          </a:xfrm>
        </p:spPr>
        <p:txBody>
          <a:bodyP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4/23/24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56" y="609600"/>
            <a:ext cx="9905955" cy="3429000"/>
          </a:xfrm>
        </p:spPr>
        <p:txBody>
          <a:bodyPr anchor="ctr">
            <a:normAutofit/>
          </a:bodyPr>
          <a:lstStyle>
            <a:lvl1pPr>
              <a:defRPr sz="3600"/>
            </a:lvl1pPr>
          </a:lstStyle>
          <a:p>
            <a:r>
              <a:rPr lang="en-US"/>
              <a:t>Click to edit Master title style</a:t>
            </a:r>
            <a:endParaRPr lang="en-US" dirty="0"/>
          </a:p>
        </p:txBody>
      </p:sp>
      <p:sp>
        <p:nvSpPr>
          <p:cNvPr id="4" name="Text Placeholder 3"/>
          <p:cNvSpPr>
            <a:spLocks noGrp="1"/>
          </p:cNvSpPr>
          <p:nvPr>
            <p:ph type="body" sz="half" idx="2"/>
          </p:nvPr>
        </p:nvSpPr>
        <p:spPr>
          <a:xfrm>
            <a:off x="1141410" y="4419599"/>
            <a:ext cx="9904459" cy="1371599"/>
          </a:xfrm>
        </p:spPr>
        <p:txBody>
          <a:bodyPr anchor="ct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4/23/24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2" y="609599"/>
            <a:ext cx="9302752" cy="2748429"/>
          </a:xfrm>
        </p:spPr>
        <p:txBody>
          <a:bodyPr anchor="ctr">
            <a:normAutofit/>
          </a:bodyPr>
          <a:lstStyle>
            <a:lvl1pPr>
              <a:defRPr sz="3600"/>
            </a:lvl1pPr>
          </a:lstStyle>
          <a:p>
            <a:r>
              <a:rPr lang="en-US"/>
              <a:t>Click to edit Master title style</a:t>
            </a:r>
            <a:endParaRPr lang="en-US" dirty="0"/>
          </a:p>
        </p:txBody>
      </p:sp>
      <p:sp>
        <p:nvSpPr>
          <p:cNvPr id="12" name="Text Placeholder 3"/>
          <p:cNvSpPr>
            <a:spLocks noGrp="1"/>
          </p:cNvSpPr>
          <p:nvPr>
            <p:ph type="body" sz="half" idx="13"/>
          </p:nvPr>
        </p:nvSpPr>
        <p:spPr>
          <a:xfrm>
            <a:off x="1720644" y="3365557"/>
            <a:ext cx="8752299" cy="54896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4" name="Text Placeholder 3"/>
          <p:cNvSpPr>
            <a:spLocks noGrp="1"/>
          </p:cNvSpPr>
          <p:nvPr>
            <p:ph type="body" sz="half" idx="2"/>
          </p:nvPr>
        </p:nvSpPr>
        <p:spPr>
          <a:xfrm>
            <a:off x="1141411" y="4309919"/>
            <a:ext cx="9906002" cy="1489496"/>
          </a:xfrm>
        </p:spPr>
        <p:txBody>
          <a:bodyPr anchor="ct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4/23/24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
        <p:nvSpPr>
          <p:cNvPr id="60" name="TextBox 59"/>
          <p:cNvSpPr txBox="1"/>
          <p:nvPr/>
        </p:nvSpPr>
        <p:spPr>
          <a:xfrm>
            <a:off x="903512" y="73239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latin typeface="+mj-lt"/>
                <a:ea typeface="+mj-ea"/>
                <a:cs typeface="Trebuchet MS"/>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61" name="TextBox 60"/>
          <p:cNvSpPr txBox="1"/>
          <p:nvPr/>
        </p:nvSpPr>
        <p:spPr>
          <a:xfrm>
            <a:off x="10537370" y="2764972"/>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latin typeface="+mj-lt"/>
                <a:ea typeface="+mj-ea"/>
                <a:cs typeface="Trebuchet MS"/>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41410" y="2134041"/>
            <a:ext cx="9906001" cy="2511835"/>
          </a:xfrm>
        </p:spPr>
        <p:txBody>
          <a:bodyPr anchor="b">
            <a:normAutofit/>
          </a:bodyPr>
          <a:lstStyle>
            <a:lvl1pPr>
              <a:defRPr sz="3600"/>
            </a:lvl1pPr>
          </a:lstStyle>
          <a:p>
            <a:r>
              <a:rPr lang="en-US"/>
              <a:t>Click to edit Master title style</a:t>
            </a:r>
            <a:endParaRPr lang="en-US" dirty="0"/>
          </a:p>
        </p:txBody>
      </p:sp>
      <p:sp>
        <p:nvSpPr>
          <p:cNvPr id="4" name="Text Placeholder 3"/>
          <p:cNvSpPr>
            <a:spLocks noGrp="1"/>
          </p:cNvSpPr>
          <p:nvPr>
            <p:ph type="body" sz="half" idx="2"/>
          </p:nvPr>
        </p:nvSpPr>
        <p:spPr>
          <a:xfrm>
            <a:off x="1141364" y="4657655"/>
            <a:ext cx="9904505" cy="1140644"/>
          </a:xfrm>
        </p:spPr>
        <p:txBody>
          <a:bodyPr anchor="t">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4/23/24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1141413" y="609600"/>
            <a:ext cx="9905998" cy="1905000"/>
          </a:xfrm>
        </p:spPr>
        <p:txBody>
          <a:bodyPr/>
          <a:lstStyle/>
          <a:p>
            <a:r>
              <a:rPr lang="en-US"/>
              <a:t>Click to edit Master title style</a:t>
            </a:r>
            <a:endParaRPr lang="en-US" dirty="0"/>
          </a:p>
        </p:txBody>
      </p:sp>
      <p:sp>
        <p:nvSpPr>
          <p:cNvPr id="7" name="Text Placeholder 2"/>
          <p:cNvSpPr>
            <a:spLocks noGrp="1"/>
          </p:cNvSpPr>
          <p:nvPr>
            <p:ph type="body" idx="1"/>
          </p:nvPr>
        </p:nvSpPr>
        <p:spPr>
          <a:xfrm>
            <a:off x="1141410" y="2674463"/>
            <a:ext cx="3196899" cy="685800"/>
          </a:xfrm>
        </p:spPr>
        <p:txBody>
          <a:bodyPr anchor="b">
            <a:noAutofit/>
          </a:bodyPr>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8" name="Text Placeholder 3"/>
          <p:cNvSpPr>
            <a:spLocks noGrp="1"/>
          </p:cNvSpPr>
          <p:nvPr>
            <p:ph type="body" sz="half" idx="15"/>
          </p:nvPr>
        </p:nvSpPr>
        <p:spPr>
          <a:xfrm>
            <a:off x="1127918" y="3360263"/>
            <a:ext cx="3208735"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9" name="Text Placeholder 4"/>
          <p:cNvSpPr>
            <a:spLocks noGrp="1"/>
          </p:cNvSpPr>
          <p:nvPr>
            <p:ph type="body" sz="quarter" idx="3"/>
          </p:nvPr>
        </p:nvSpPr>
        <p:spPr>
          <a:xfrm>
            <a:off x="4514766" y="2677635"/>
            <a:ext cx="3184385" cy="685800"/>
          </a:xfrm>
        </p:spPr>
        <p:txBody>
          <a:bodyPr anchor="b">
            <a:noAutofit/>
          </a:bodyPr>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0" name="Text Placeholder 3"/>
          <p:cNvSpPr>
            <a:spLocks noGrp="1"/>
          </p:cNvSpPr>
          <p:nvPr>
            <p:ph type="body" sz="half" idx="16"/>
          </p:nvPr>
        </p:nvSpPr>
        <p:spPr>
          <a:xfrm>
            <a:off x="4504213" y="3363435"/>
            <a:ext cx="3195830"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1" name="Text Placeholder 4"/>
          <p:cNvSpPr>
            <a:spLocks noGrp="1"/>
          </p:cNvSpPr>
          <p:nvPr>
            <p:ph type="body" sz="quarter" idx="13"/>
          </p:nvPr>
        </p:nvSpPr>
        <p:spPr>
          <a:xfrm>
            <a:off x="7852442" y="2674463"/>
            <a:ext cx="3194968" cy="685800"/>
          </a:xfrm>
        </p:spPr>
        <p:txBody>
          <a:bodyPr anchor="b">
            <a:noAutofit/>
          </a:bodyPr>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Text Placeholder 3"/>
          <p:cNvSpPr>
            <a:spLocks noGrp="1"/>
          </p:cNvSpPr>
          <p:nvPr>
            <p:ph type="body" sz="half" idx="17"/>
          </p:nvPr>
        </p:nvSpPr>
        <p:spPr>
          <a:xfrm>
            <a:off x="7852442" y="3360263"/>
            <a:ext cx="3194968" cy="2430936"/>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 name="Date Placeholder 2"/>
          <p:cNvSpPr>
            <a:spLocks noGrp="1"/>
          </p:cNvSpPr>
          <p:nvPr>
            <p:ph type="dt" sz="half" idx="10"/>
          </p:nvPr>
        </p:nvSpPr>
        <p:spPr/>
        <p:txBody>
          <a:bodyPr/>
          <a:lstStyle/>
          <a:p>
            <a:fld id="{48A87A34-81AB-432B-8DAE-1953F412C126}" type="datetimeFigureOut">
              <a:rPr lang="en-US" dirty="0"/>
              <a:t>4/23/24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30" name="Title 1"/>
          <p:cNvSpPr>
            <a:spLocks noGrp="1"/>
          </p:cNvSpPr>
          <p:nvPr>
            <p:ph type="title"/>
          </p:nvPr>
        </p:nvSpPr>
        <p:spPr>
          <a:xfrm>
            <a:off x="1141411" y="609600"/>
            <a:ext cx="9905999" cy="1905000"/>
          </a:xfrm>
        </p:spPr>
        <p:txBody>
          <a:bodyPr/>
          <a:lstStyle/>
          <a:p>
            <a:r>
              <a:rPr lang="en-US"/>
              <a:t>Click to edit Master title style</a:t>
            </a:r>
            <a:endParaRPr lang="en-US" dirty="0"/>
          </a:p>
        </p:txBody>
      </p:sp>
      <p:sp>
        <p:nvSpPr>
          <p:cNvPr id="19" name="Text Placeholder 2"/>
          <p:cNvSpPr>
            <a:spLocks noGrp="1"/>
          </p:cNvSpPr>
          <p:nvPr>
            <p:ph type="body" idx="1"/>
          </p:nvPr>
        </p:nvSpPr>
        <p:spPr>
          <a:xfrm>
            <a:off x="1141413" y="4404596"/>
            <a:ext cx="3195240"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0" name="Picture Placeholder 2"/>
          <p:cNvSpPr>
            <a:spLocks noGrp="1" noChangeAspect="1"/>
          </p:cNvSpPr>
          <p:nvPr>
            <p:ph type="pic" idx="15"/>
          </p:nvPr>
        </p:nvSpPr>
        <p:spPr>
          <a:xfrm>
            <a:off x="1141413" y="2666998"/>
            <a:ext cx="3195240"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2000" dirty="0"/>
            </a:lvl1pPr>
          </a:lstStyle>
          <a:p>
            <a:pPr marL="0" lvl="0" indent="0">
              <a:buNone/>
            </a:pPr>
            <a:r>
              <a:rPr lang="en-US"/>
              <a:t>Click icon to add picture</a:t>
            </a:r>
            <a:endParaRPr lang="en-US" dirty="0"/>
          </a:p>
        </p:txBody>
      </p:sp>
      <p:sp>
        <p:nvSpPr>
          <p:cNvPr id="21" name="Text Placeholder 3"/>
          <p:cNvSpPr>
            <a:spLocks noGrp="1"/>
          </p:cNvSpPr>
          <p:nvPr>
            <p:ph type="body" sz="half" idx="18"/>
          </p:nvPr>
        </p:nvSpPr>
        <p:spPr>
          <a:xfrm>
            <a:off x="1141413" y="4980858"/>
            <a:ext cx="3195240" cy="81784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22" name="Text Placeholder 4"/>
          <p:cNvSpPr>
            <a:spLocks noGrp="1"/>
          </p:cNvSpPr>
          <p:nvPr>
            <p:ph type="body" sz="quarter" idx="3"/>
          </p:nvPr>
        </p:nvSpPr>
        <p:spPr>
          <a:xfrm>
            <a:off x="4489053" y="4404596"/>
            <a:ext cx="3200400"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3" name="Picture Placeholder 2"/>
          <p:cNvSpPr>
            <a:spLocks noGrp="1" noChangeAspect="1"/>
          </p:cNvSpPr>
          <p:nvPr>
            <p:ph type="pic" idx="21"/>
          </p:nvPr>
        </p:nvSpPr>
        <p:spPr>
          <a:xfrm>
            <a:off x="4489053" y="2666998"/>
            <a:ext cx="3198940"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2000" dirty="0"/>
            </a:lvl1pPr>
          </a:lstStyle>
          <a:p>
            <a:pPr marL="0" lvl="0" indent="0">
              <a:buNone/>
            </a:pPr>
            <a:r>
              <a:rPr lang="en-US"/>
              <a:t>Click icon to add picture</a:t>
            </a:r>
            <a:endParaRPr lang="en-US" dirty="0"/>
          </a:p>
        </p:txBody>
      </p:sp>
      <p:sp>
        <p:nvSpPr>
          <p:cNvPr id="24" name="Text Placeholder 3"/>
          <p:cNvSpPr>
            <a:spLocks noGrp="1"/>
          </p:cNvSpPr>
          <p:nvPr>
            <p:ph type="body" sz="half" idx="19"/>
          </p:nvPr>
        </p:nvSpPr>
        <p:spPr>
          <a:xfrm>
            <a:off x="4487593" y="4980857"/>
            <a:ext cx="3200400" cy="81034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25" name="Text Placeholder 4"/>
          <p:cNvSpPr>
            <a:spLocks noGrp="1"/>
          </p:cNvSpPr>
          <p:nvPr>
            <p:ph type="body" sz="quarter" idx="13"/>
          </p:nvPr>
        </p:nvSpPr>
        <p:spPr>
          <a:xfrm>
            <a:off x="7852567" y="4404595"/>
            <a:ext cx="3190741" cy="576262"/>
          </a:xfrm>
        </p:spPr>
        <p:txBody>
          <a:bodyPr anchor="b">
            <a:noAutofit/>
          </a:bodyPr>
          <a:lstStyle>
            <a:lvl1pPr marL="0" indent="0">
              <a:lnSpc>
                <a:spcPct val="90000"/>
              </a:lnSpc>
              <a:buNone/>
              <a:defRPr sz="20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6" name="Picture Placeholder 2"/>
          <p:cNvSpPr>
            <a:spLocks noGrp="1" noChangeAspect="1"/>
          </p:cNvSpPr>
          <p:nvPr>
            <p:ph type="pic" idx="22"/>
          </p:nvPr>
        </p:nvSpPr>
        <p:spPr>
          <a:xfrm>
            <a:off x="7852442" y="2666998"/>
            <a:ext cx="3194969" cy="1524000"/>
          </a:xfrm>
          <a:prstGeom prst="round2DiagRect">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vert="horz" lIns="91440" tIns="45720" rIns="91440" bIns="45720" rtlCol="0" anchor="t">
            <a:normAutofit/>
          </a:bodyPr>
          <a:lstStyle>
            <a:lvl1pPr>
              <a:buNone/>
              <a:defRPr lang="en-US" sz="2000" dirty="0"/>
            </a:lvl1pPr>
          </a:lstStyle>
          <a:p>
            <a:pPr marL="0" lvl="0" indent="0">
              <a:buNone/>
            </a:pPr>
            <a:r>
              <a:rPr lang="en-US"/>
              <a:t>Click icon to add picture</a:t>
            </a:r>
            <a:endParaRPr lang="en-US" dirty="0"/>
          </a:p>
        </p:txBody>
      </p:sp>
      <p:sp>
        <p:nvSpPr>
          <p:cNvPr id="27" name="Text Placeholder 3"/>
          <p:cNvSpPr>
            <a:spLocks noGrp="1"/>
          </p:cNvSpPr>
          <p:nvPr>
            <p:ph type="body" sz="half" idx="20"/>
          </p:nvPr>
        </p:nvSpPr>
        <p:spPr>
          <a:xfrm>
            <a:off x="7852442" y="4980854"/>
            <a:ext cx="3194968" cy="810345"/>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 name="Date Placeholder 2"/>
          <p:cNvSpPr>
            <a:spLocks noGrp="1"/>
          </p:cNvSpPr>
          <p:nvPr>
            <p:ph type="dt" sz="half" idx="10"/>
          </p:nvPr>
        </p:nvSpPr>
        <p:spPr/>
        <p:txBody>
          <a:bodyPr/>
          <a:lstStyle/>
          <a:p>
            <a:fld id="{48A87A34-81AB-432B-8DAE-1953F412C126}" type="datetimeFigureOut">
              <a:rPr lang="en-US" dirty="0"/>
              <a:t>4/23/24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4/23/24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042400" y="609599"/>
            <a:ext cx="2005011" cy="5181601"/>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141410" y="609599"/>
            <a:ext cx="7748590" cy="5181601"/>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4/23/24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4/23/24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41411" y="1419226"/>
            <a:ext cx="9906000" cy="2852737"/>
          </a:xfrm>
        </p:spPr>
        <p:txBody>
          <a:bodyPr anchor="b">
            <a:normAutofit/>
          </a:bodyPr>
          <a:lstStyle>
            <a:lvl1pPr>
              <a:defRPr sz="3600"/>
            </a:lvl1pPr>
          </a:lstStyle>
          <a:p>
            <a:r>
              <a:rPr lang="en-US"/>
              <a:t>Click to edit Master title style</a:t>
            </a:r>
            <a:endParaRPr lang="en-US" dirty="0"/>
          </a:p>
        </p:txBody>
      </p:sp>
      <p:sp>
        <p:nvSpPr>
          <p:cNvPr id="3" name="Text Placeholder 2"/>
          <p:cNvSpPr>
            <a:spLocks noGrp="1"/>
          </p:cNvSpPr>
          <p:nvPr>
            <p:ph type="body" idx="1"/>
          </p:nvPr>
        </p:nvSpPr>
        <p:spPr>
          <a:xfrm>
            <a:off x="1141411" y="4424362"/>
            <a:ext cx="9906000" cy="1374776"/>
          </a:xfrm>
        </p:spPr>
        <p:txBody>
          <a:bodyPr>
            <a:normAutofit/>
          </a:bodyPr>
          <a:lstStyle>
            <a:lvl1pPr marL="0" indent="0">
              <a:buNone/>
              <a:defRPr sz="1800" cap="all" baseline="0">
                <a:solidFill>
                  <a:schemeClr val="tx1">
                    <a:tint val="75000"/>
                  </a:schemeClr>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8A87A34-81AB-432B-8DAE-1953F412C126}" type="datetimeFigureOut">
              <a:rPr lang="en-US" dirty="0"/>
              <a:t>4/23/24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141410" y="2249486"/>
            <a:ext cx="4878389" cy="354171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2249486"/>
            <a:ext cx="4875211" cy="354171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dirty="0"/>
              <a:t>4/23/24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141411" y="619126"/>
            <a:ext cx="9906000" cy="1477961"/>
          </a:xfrm>
        </p:spPr>
        <p:txBody>
          <a:bodyPr/>
          <a:lstStyle/>
          <a:p>
            <a:r>
              <a:rPr lang="en-US"/>
              <a:t>Click to edit Master title style</a:t>
            </a:r>
            <a:endParaRPr lang="en-US" dirty="0"/>
          </a:p>
        </p:txBody>
      </p:sp>
      <p:sp>
        <p:nvSpPr>
          <p:cNvPr id="3" name="Text Placeholder 2"/>
          <p:cNvSpPr>
            <a:spLocks noGrp="1"/>
          </p:cNvSpPr>
          <p:nvPr>
            <p:ph type="body" idx="1"/>
          </p:nvPr>
        </p:nvSpPr>
        <p:spPr>
          <a:xfrm>
            <a:off x="1370019" y="2249486"/>
            <a:ext cx="4649783" cy="823912"/>
          </a:xfrm>
        </p:spPr>
        <p:txBody>
          <a:bodyPr anchor="b"/>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141410" y="3073397"/>
            <a:ext cx="4878391" cy="271780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400808" y="2249485"/>
            <a:ext cx="4646602" cy="823912"/>
          </a:xfrm>
        </p:spPr>
        <p:txBody>
          <a:bodyPr anchor="b"/>
          <a:lstStyle>
            <a:lvl1pPr marL="0" indent="0">
              <a:lnSpc>
                <a:spcPct val="90000"/>
              </a:lnSpc>
              <a:buNone/>
              <a:defRPr sz="2400" b="0"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3073397"/>
            <a:ext cx="4875210" cy="271780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dirty="0"/>
              <a:t>4/23/24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dirty="0"/>
              <a:t>4/23/24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A87A34-81AB-432B-8DAE-1953F412C126}" type="datetimeFigureOut">
              <a:rPr lang="en-US" dirty="0"/>
              <a:t>4/23/24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6705" y="609601"/>
            <a:ext cx="3856037" cy="1639884"/>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56200" y="592666"/>
            <a:ext cx="5891209" cy="5198534"/>
          </a:xfrm>
        </p:spPr>
        <p:txBody>
          <a:bodyPr anchor="ct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46705" y="2249486"/>
            <a:ext cx="3856037" cy="3541714"/>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4/23/24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41413" y="609600"/>
            <a:ext cx="5934508" cy="1639886"/>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7380721" y="609601"/>
            <a:ext cx="3666690" cy="5181599"/>
          </a:xfrm>
          <a:prstGeom prst="round2DiagRect">
            <a:avLst>
              <a:gd name="adj1" fmla="val 5608"/>
              <a:gd name="adj2" fmla="val 0"/>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1141410" y="2249486"/>
            <a:ext cx="5934511" cy="3541714"/>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4/23/24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7" name="Picture 2" descr="\\DROBO-FS\QuickDrops\JB\PPTX NG\Droplets\LightingOverlay.png"/>
          <p:cNvPicPr>
            <a:picLocks noChangeAspect="1" noChangeArrowheads="1"/>
          </p:cNvPicPr>
          <p:nvPr/>
        </p:nvPicPr>
        <p:blipFill>
          <a:blip r:embed="rId19">
            <a:alphaModFix amt="30000"/>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 xmlns:a14="http://schemas.microsoft.com/office/drawing/2010/main">
                <a:solidFill>
                  <a:srgbClr val="FFFFFF"/>
                </a:solidFill>
              </a14:hiddenFill>
            </a:ext>
          </a:extLst>
        </p:spPr>
      </p:pic>
      <p:grpSp>
        <p:nvGrpSpPr>
          <p:cNvPr id="8" name="Group 7"/>
          <p:cNvGrpSpPr/>
          <p:nvPr/>
        </p:nvGrpSpPr>
        <p:grpSpPr>
          <a:xfrm>
            <a:off x="-14288" y="0"/>
            <a:ext cx="12053888" cy="6858001"/>
            <a:chOff x="-14288" y="0"/>
            <a:chExt cx="12053888" cy="6858001"/>
          </a:xfrm>
        </p:grpSpPr>
        <p:grpSp>
          <p:nvGrpSpPr>
            <p:cNvPr id="9" name="Group 8"/>
            <p:cNvGrpSpPr/>
            <p:nvPr/>
          </p:nvGrpSpPr>
          <p:grpSpPr>
            <a:xfrm>
              <a:off x="-14288" y="0"/>
              <a:ext cx="1220788" cy="6858001"/>
              <a:chOff x="-14288" y="0"/>
              <a:chExt cx="1220788" cy="6858001"/>
            </a:xfrm>
            <a:gradFill flip="none" rotWithShape="1">
              <a:gsLst>
                <a:gs pos="0">
                  <a:schemeClr val="tx2"/>
                </a:gs>
                <a:gs pos="100000">
                  <a:schemeClr val="bg2">
                    <a:lumMod val="60000"/>
                    <a:lumOff val="40000"/>
                  </a:schemeClr>
                </a:gs>
              </a:gsLst>
              <a:lin ang="5400000" scaled="0"/>
              <a:tileRect/>
            </a:gradFill>
          </p:grpSpPr>
          <p:sp>
            <p:nvSpPr>
              <p:cNvPr id="21" name="Rectangle 5"/>
              <p:cNvSpPr>
                <a:spLocks noChangeArrowheads="1"/>
              </p:cNvSpPr>
              <p:nvPr/>
            </p:nvSpPr>
            <p:spPr bwMode="auto">
              <a:xfrm>
                <a:off x="114300" y="4763"/>
                <a:ext cx="23813" cy="2181225"/>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22" name="Freeform 6"/>
              <p:cNvSpPr>
                <a:spLocks noEditPoints="1"/>
              </p:cNvSpPr>
              <p:nvPr/>
            </p:nvSpPr>
            <p:spPr bwMode="auto">
              <a:xfrm>
                <a:off x="33337" y="21764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3" name="Freeform 7"/>
              <p:cNvSpPr>
                <a:spLocks noEditPoints="1"/>
              </p:cNvSpPr>
              <p:nvPr/>
            </p:nvSpPr>
            <p:spPr bwMode="auto">
              <a:xfrm>
                <a:off x="28575" y="4021138"/>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4" name="Freeform 8"/>
              <p:cNvSpPr/>
              <p:nvPr/>
            </p:nvSpPr>
            <p:spPr bwMode="auto">
              <a:xfrm>
                <a:off x="200025" y="4763"/>
                <a:ext cx="369888" cy="1811338"/>
              </a:xfrm>
              <a:custGeom>
                <a:avLst/>
                <a:gdLst/>
                <a:ahLst/>
                <a:cxnLst/>
                <a:rect l="0" t="0" r="r" b="b"/>
                <a:pathLst>
                  <a:path w="233" h="1141">
                    <a:moveTo>
                      <a:pt x="218" y="1141"/>
                    </a:moveTo>
                    <a:lnTo>
                      <a:pt x="0" y="626"/>
                    </a:lnTo>
                    <a:lnTo>
                      <a:pt x="0" y="0"/>
                    </a:lnTo>
                    <a:lnTo>
                      <a:pt x="15" y="0"/>
                    </a:lnTo>
                    <a:lnTo>
                      <a:pt x="15" y="623"/>
                    </a:lnTo>
                    <a:lnTo>
                      <a:pt x="233" y="1135"/>
                    </a:lnTo>
                    <a:lnTo>
                      <a:pt x="218" y="1141"/>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5" name="Freeform 9"/>
              <p:cNvSpPr>
                <a:spLocks noEditPoints="1"/>
              </p:cNvSpPr>
              <p:nvPr/>
            </p:nvSpPr>
            <p:spPr bwMode="auto">
              <a:xfrm>
                <a:off x="503237" y="1801813"/>
                <a:ext cx="190500" cy="188913"/>
              </a:xfrm>
              <a:custGeom>
                <a:avLst/>
                <a:gdLst/>
                <a:ahLst/>
                <a:cxnLst/>
                <a:rect l="0" t="0" r="r" b="b"/>
                <a:pathLst>
                  <a:path w="40" h="40">
                    <a:moveTo>
                      <a:pt x="20" y="40"/>
                    </a:moveTo>
                    <a:cubicBezTo>
                      <a:pt x="9" y="40"/>
                      <a:pt x="0" y="31"/>
                      <a:pt x="0" y="20"/>
                    </a:cubicBezTo>
                    <a:cubicBezTo>
                      <a:pt x="0" y="9"/>
                      <a:pt x="9" y="0"/>
                      <a:pt x="20" y="0"/>
                    </a:cubicBezTo>
                    <a:cubicBezTo>
                      <a:pt x="33" y="0"/>
                      <a:pt x="40" y="6"/>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9"/>
                      <a:pt x="31"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6" name="Freeform 10"/>
              <p:cNvSpPr/>
              <p:nvPr/>
            </p:nvSpPr>
            <p:spPr bwMode="auto">
              <a:xfrm>
                <a:off x="285750" y="4763"/>
                <a:ext cx="369888" cy="1430338"/>
              </a:xfrm>
              <a:custGeom>
                <a:avLst/>
                <a:gdLst/>
                <a:ahLst/>
                <a:cxnLst/>
                <a:rect l="0" t="0" r="r" b="b"/>
                <a:pathLst>
                  <a:path w="233" h="901">
                    <a:moveTo>
                      <a:pt x="221" y="901"/>
                    </a:moveTo>
                    <a:lnTo>
                      <a:pt x="0" y="383"/>
                    </a:lnTo>
                    <a:lnTo>
                      <a:pt x="0" y="0"/>
                    </a:lnTo>
                    <a:lnTo>
                      <a:pt x="18" y="0"/>
                    </a:lnTo>
                    <a:lnTo>
                      <a:pt x="18" y="380"/>
                    </a:lnTo>
                    <a:lnTo>
                      <a:pt x="233" y="895"/>
                    </a:lnTo>
                    <a:lnTo>
                      <a:pt x="221" y="901"/>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7" name="Freeform 11"/>
              <p:cNvSpPr/>
              <p:nvPr/>
            </p:nvSpPr>
            <p:spPr bwMode="auto">
              <a:xfrm>
                <a:off x="546100" y="0"/>
                <a:ext cx="152400" cy="912813"/>
              </a:xfrm>
              <a:custGeom>
                <a:avLst/>
                <a:gdLst/>
                <a:ahLst/>
                <a:cxnLst/>
                <a:rect l="0" t="0" r="r" b="b"/>
                <a:pathLst>
                  <a:path w="96" h="575">
                    <a:moveTo>
                      <a:pt x="96" y="575"/>
                    </a:moveTo>
                    <a:lnTo>
                      <a:pt x="78" y="575"/>
                    </a:lnTo>
                    <a:lnTo>
                      <a:pt x="78" y="192"/>
                    </a:lnTo>
                    <a:lnTo>
                      <a:pt x="0" y="6"/>
                    </a:lnTo>
                    <a:lnTo>
                      <a:pt x="15" y="0"/>
                    </a:lnTo>
                    <a:lnTo>
                      <a:pt x="96" y="189"/>
                    </a:lnTo>
                    <a:lnTo>
                      <a:pt x="96" y="57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8" name="Freeform 12"/>
              <p:cNvSpPr>
                <a:spLocks noEditPoints="1"/>
              </p:cNvSpPr>
              <p:nvPr/>
            </p:nvSpPr>
            <p:spPr bwMode="auto">
              <a:xfrm>
                <a:off x="588962" y="1420813"/>
                <a:ext cx="190500" cy="190500"/>
              </a:xfrm>
              <a:custGeom>
                <a:avLst/>
                <a:gdLst/>
                <a:ahLst/>
                <a:cxnLst/>
                <a:rect l="0" t="0" r="r" b="b"/>
                <a:pathLst>
                  <a:path w="40" h="40">
                    <a:moveTo>
                      <a:pt x="20" y="40"/>
                    </a:moveTo>
                    <a:cubicBezTo>
                      <a:pt x="9" y="40"/>
                      <a:pt x="0" y="31"/>
                      <a:pt x="0" y="20"/>
                    </a:cubicBezTo>
                    <a:cubicBezTo>
                      <a:pt x="0" y="9"/>
                      <a:pt x="9" y="0"/>
                      <a:pt x="20" y="0"/>
                    </a:cubicBezTo>
                    <a:cubicBezTo>
                      <a:pt x="33" y="0"/>
                      <a:pt x="40" y="7"/>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9"/>
                      <a:pt x="31"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9" name="Freeform 13"/>
              <p:cNvSpPr>
                <a:spLocks noEditPoints="1"/>
              </p:cNvSpPr>
              <p:nvPr/>
            </p:nvSpPr>
            <p:spPr bwMode="auto">
              <a:xfrm>
                <a:off x="588962"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0" name="Freeform 14"/>
              <p:cNvSpPr/>
              <p:nvPr/>
            </p:nvSpPr>
            <p:spPr bwMode="auto">
              <a:xfrm>
                <a:off x="641350" y="0"/>
                <a:ext cx="422275" cy="527050"/>
              </a:xfrm>
              <a:custGeom>
                <a:avLst/>
                <a:gdLst/>
                <a:ahLst/>
                <a:cxnLst/>
                <a:rect l="0" t="0" r="r" b="b"/>
                <a:pathLst>
                  <a:path w="266" h="332">
                    <a:moveTo>
                      <a:pt x="257" y="332"/>
                    </a:moveTo>
                    <a:lnTo>
                      <a:pt x="48" y="123"/>
                    </a:lnTo>
                    <a:lnTo>
                      <a:pt x="0" y="6"/>
                    </a:lnTo>
                    <a:lnTo>
                      <a:pt x="15" y="0"/>
                    </a:lnTo>
                    <a:lnTo>
                      <a:pt x="63" y="114"/>
                    </a:lnTo>
                    <a:lnTo>
                      <a:pt x="266" y="320"/>
                    </a:lnTo>
                    <a:lnTo>
                      <a:pt x="257" y="332"/>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1" name="Freeform 15"/>
              <p:cNvSpPr>
                <a:spLocks noEditPoints="1"/>
              </p:cNvSpPr>
              <p:nvPr/>
            </p:nvSpPr>
            <p:spPr bwMode="auto">
              <a:xfrm>
                <a:off x="1020762" y="488950"/>
                <a:ext cx="161925" cy="147638"/>
              </a:xfrm>
              <a:custGeom>
                <a:avLst/>
                <a:gdLst/>
                <a:ahLst/>
                <a:cxnLst/>
                <a:rect l="0" t="0" r="r" b="b"/>
                <a:pathLst>
                  <a:path w="34" h="31">
                    <a:moveTo>
                      <a:pt x="17" y="31"/>
                    </a:moveTo>
                    <a:cubicBezTo>
                      <a:pt x="13" y="31"/>
                      <a:pt x="9" y="30"/>
                      <a:pt x="6" y="27"/>
                    </a:cubicBezTo>
                    <a:cubicBezTo>
                      <a:pt x="0" y="20"/>
                      <a:pt x="0" y="10"/>
                      <a:pt x="6" y="4"/>
                    </a:cubicBezTo>
                    <a:cubicBezTo>
                      <a:pt x="9" y="1"/>
                      <a:pt x="13" y="0"/>
                      <a:pt x="17" y="0"/>
                    </a:cubicBezTo>
                    <a:cubicBezTo>
                      <a:pt x="21" y="0"/>
                      <a:pt x="25" y="1"/>
                      <a:pt x="28" y="4"/>
                    </a:cubicBezTo>
                    <a:cubicBezTo>
                      <a:pt x="34" y="10"/>
                      <a:pt x="34" y="20"/>
                      <a:pt x="28" y="27"/>
                    </a:cubicBezTo>
                    <a:cubicBezTo>
                      <a:pt x="25" y="30"/>
                      <a:pt x="21" y="31"/>
                      <a:pt x="17" y="31"/>
                    </a:cubicBezTo>
                    <a:close/>
                    <a:moveTo>
                      <a:pt x="17" y="4"/>
                    </a:moveTo>
                    <a:cubicBezTo>
                      <a:pt x="14" y="4"/>
                      <a:pt x="11" y="5"/>
                      <a:pt x="9" y="7"/>
                    </a:cubicBezTo>
                    <a:cubicBezTo>
                      <a:pt x="4" y="12"/>
                      <a:pt x="4" y="19"/>
                      <a:pt x="9" y="24"/>
                    </a:cubicBezTo>
                    <a:cubicBezTo>
                      <a:pt x="11" y="26"/>
                      <a:pt x="14" y="27"/>
                      <a:pt x="17" y="27"/>
                    </a:cubicBezTo>
                    <a:cubicBezTo>
                      <a:pt x="20" y="27"/>
                      <a:pt x="23" y="26"/>
                      <a:pt x="25" y="24"/>
                    </a:cubicBezTo>
                    <a:cubicBezTo>
                      <a:pt x="30" y="19"/>
                      <a:pt x="30" y="12"/>
                      <a:pt x="25" y="7"/>
                    </a:cubicBezTo>
                    <a:cubicBezTo>
                      <a:pt x="23" y="5"/>
                      <a:pt x="20" y="4"/>
                      <a:pt x="17"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2" name="Line 16"/>
              <p:cNvSpPr>
                <a:spLocks noChangeShapeType="1"/>
              </p:cNvSpPr>
              <p:nvPr/>
            </p:nvSpPr>
            <p:spPr bwMode="auto">
              <a:xfrm>
                <a:off x="-4763" y="9525"/>
                <a:ext cx="0" cy="0"/>
              </a:xfrm>
              <a:prstGeom prst="line">
                <a:avLst/>
              </a:prstGeom>
              <a:grpFill/>
              <a:ln w="15" cap="flat">
                <a:solidFill>
                  <a:srgbClr val="FFFFFF"/>
                </a:solidFill>
                <a:prstDash val="solid"/>
                <a:miter lim="800000"/>
                <a:headEnd/>
                <a:tailEnd/>
              </a:ln>
            </p:spPr>
          </p:sp>
          <p:sp>
            <p:nvSpPr>
              <p:cNvPr id="33" name="Freeform 17"/>
              <p:cNvSpPr/>
              <p:nvPr/>
            </p:nvSpPr>
            <p:spPr bwMode="auto">
              <a:xfrm>
                <a:off x="9525" y="1801813"/>
                <a:ext cx="123825" cy="127000"/>
              </a:xfrm>
              <a:custGeom>
                <a:avLst/>
                <a:gdLst/>
                <a:ahLst/>
                <a:cxnLst/>
                <a:rect l="0" t="0" r="r" b="b"/>
                <a:pathLst>
                  <a:path w="78" h="80">
                    <a:moveTo>
                      <a:pt x="6" y="80"/>
                    </a:moveTo>
                    <a:lnTo>
                      <a:pt x="0" y="71"/>
                    </a:lnTo>
                    <a:lnTo>
                      <a:pt x="69" y="0"/>
                    </a:lnTo>
                    <a:lnTo>
                      <a:pt x="78" y="9"/>
                    </a:lnTo>
                    <a:lnTo>
                      <a:pt x="6" y="8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4" name="Freeform 18"/>
              <p:cNvSpPr/>
              <p:nvPr/>
            </p:nvSpPr>
            <p:spPr bwMode="auto">
              <a:xfrm>
                <a:off x="-9525" y="3549650"/>
                <a:ext cx="147638" cy="481013"/>
              </a:xfrm>
              <a:custGeom>
                <a:avLst/>
                <a:gdLst/>
                <a:ahLst/>
                <a:cxnLst/>
                <a:rect l="0" t="0" r="r" b="b"/>
                <a:pathLst>
                  <a:path w="93" h="303">
                    <a:moveTo>
                      <a:pt x="93" y="303"/>
                    </a:moveTo>
                    <a:lnTo>
                      <a:pt x="78" y="303"/>
                    </a:lnTo>
                    <a:lnTo>
                      <a:pt x="78" y="78"/>
                    </a:lnTo>
                    <a:lnTo>
                      <a:pt x="0" y="12"/>
                    </a:lnTo>
                    <a:lnTo>
                      <a:pt x="12" y="0"/>
                    </a:lnTo>
                    <a:lnTo>
                      <a:pt x="93" y="69"/>
                    </a:lnTo>
                    <a:lnTo>
                      <a:pt x="93" y="303"/>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5" name="Freeform 19"/>
              <p:cNvSpPr/>
              <p:nvPr/>
            </p:nvSpPr>
            <p:spPr bwMode="auto">
              <a:xfrm>
                <a:off x="128587" y="1382713"/>
                <a:ext cx="142875" cy="476250"/>
              </a:xfrm>
              <a:custGeom>
                <a:avLst/>
                <a:gdLst/>
                <a:ahLst/>
                <a:cxnLst/>
                <a:rect l="0" t="0" r="r" b="b"/>
                <a:pathLst>
                  <a:path w="90" h="300">
                    <a:moveTo>
                      <a:pt x="90" y="300"/>
                    </a:moveTo>
                    <a:lnTo>
                      <a:pt x="78" y="300"/>
                    </a:lnTo>
                    <a:lnTo>
                      <a:pt x="78" y="84"/>
                    </a:lnTo>
                    <a:lnTo>
                      <a:pt x="0" y="9"/>
                    </a:lnTo>
                    <a:lnTo>
                      <a:pt x="9" y="0"/>
                    </a:lnTo>
                    <a:lnTo>
                      <a:pt x="90" y="81"/>
                    </a:lnTo>
                    <a:lnTo>
                      <a:pt x="90" y="30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6" name="Freeform 20"/>
              <p:cNvSpPr>
                <a:spLocks noEditPoints="1"/>
              </p:cNvSpPr>
              <p:nvPr/>
            </p:nvSpPr>
            <p:spPr bwMode="auto">
              <a:xfrm>
                <a:off x="204787" y="1849438"/>
                <a:ext cx="114300" cy="107950"/>
              </a:xfrm>
              <a:custGeom>
                <a:avLst/>
                <a:gdLst/>
                <a:ahLst/>
                <a:cxnLst/>
                <a:rect l="0" t="0" r="r" b="b"/>
                <a:pathLst>
                  <a:path w="24" h="23">
                    <a:moveTo>
                      <a:pt x="12" y="23"/>
                    </a:moveTo>
                    <a:cubicBezTo>
                      <a:pt x="6" y="23"/>
                      <a:pt x="0" y="18"/>
                      <a:pt x="0" y="12"/>
                    </a:cubicBezTo>
                    <a:cubicBezTo>
                      <a:pt x="0" y="5"/>
                      <a:pt x="6" y="0"/>
                      <a:pt x="12" y="0"/>
                    </a:cubicBezTo>
                    <a:cubicBezTo>
                      <a:pt x="18" y="0"/>
                      <a:pt x="24" y="5"/>
                      <a:pt x="24" y="12"/>
                    </a:cubicBezTo>
                    <a:cubicBezTo>
                      <a:pt x="24" y="18"/>
                      <a:pt x="18" y="23"/>
                      <a:pt x="12" y="23"/>
                    </a:cubicBezTo>
                    <a:close/>
                    <a:moveTo>
                      <a:pt x="12" y="4"/>
                    </a:moveTo>
                    <a:cubicBezTo>
                      <a:pt x="8" y="4"/>
                      <a:pt x="4" y="8"/>
                      <a:pt x="4" y="12"/>
                    </a:cubicBezTo>
                    <a:cubicBezTo>
                      <a:pt x="4" y="16"/>
                      <a:pt x="8" y="19"/>
                      <a:pt x="12" y="19"/>
                    </a:cubicBezTo>
                    <a:cubicBezTo>
                      <a:pt x="16" y="19"/>
                      <a:pt x="20" y="16"/>
                      <a:pt x="20" y="12"/>
                    </a:cubicBezTo>
                    <a:cubicBezTo>
                      <a:pt x="20" y="8"/>
                      <a:pt x="16" y="4"/>
                      <a:pt x="12"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7" name="Rectangle 21"/>
              <p:cNvSpPr>
                <a:spLocks noChangeArrowheads="1"/>
              </p:cNvSpPr>
              <p:nvPr/>
            </p:nvSpPr>
            <p:spPr bwMode="auto">
              <a:xfrm>
                <a:off x="133350" y="4662488"/>
                <a:ext cx="23813" cy="2181225"/>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sp>
            <p:nvSpPr>
              <p:cNvPr id="38" name="Freeform 22"/>
              <p:cNvSpPr/>
              <p:nvPr/>
            </p:nvSpPr>
            <p:spPr bwMode="auto">
              <a:xfrm>
                <a:off x="223837" y="5041900"/>
                <a:ext cx="369888" cy="1801813"/>
              </a:xfrm>
              <a:custGeom>
                <a:avLst/>
                <a:gdLst/>
                <a:ahLst/>
                <a:cxnLst/>
                <a:rect l="0" t="0" r="r" b="b"/>
                <a:pathLst>
                  <a:path w="233" h="1135">
                    <a:moveTo>
                      <a:pt x="15" y="1135"/>
                    </a:moveTo>
                    <a:lnTo>
                      <a:pt x="0" y="1135"/>
                    </a:lnTo>
                    <a:lnTo>
                      <a:pt x="0" y="515"/>
                    </a:lnTo>
                    <a:lnTo>
                      <a:pt x="0" y="512"/>
                    </a:lnTo>
                    <a:lnTo>
                      <a:pt x="218" y="0"/>
                    </a:lnTo>
                    <a:lnTo>
                      <a:pt x="233" y="6"/>
                    </a:lnTo>
                    <a:lnTo>
                      <a:pt x="15" y="518"/>
                    </a:lnTo>
                    <a:lnTo>
                      <a:pt x="15" y="113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39" name="Freeform 23"/>
              <p:cNvSpPr>
                <a:spLocks noEditPoints="1"/>
              </p:cNvSpPr>
              <p:nvPr/>
            </p:nvSpPr>
            <p:spPr bwMode="auto">
              <a:xfrm>
                <a:off x="52387"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0" name="Freeform 24"/>
              <p:cNvSpPr/>
              <p:nvPr/>
            </p:nvSpPr>
            <p:spPr bwMode="auto">
              <a:xfrm>
                <a:off x="-14288" y="5627688"/>
                <a:ext cx="85725" cy="1216025"/>
              </a:xfrm>
              <a:custGeom>
                <a:avLst/>
                <a:gdLst/>
                <a:ahLst/>
                <a:cxnLst/>
                <a:rect l="0" t="0" r="r" b="b"/>
                <a:pathLst>
                  <a:path w="54" h="766">
                    <a:moveTo>
                      <a:pt x="54" y="766"/>
                    </a:moveTo>
                    <a:lnTo>
                      <a:pt x="36" y="766"/>
                    </a:lnTo>
                    <a:lnTo>
                      <a:pt x="36" y="149"/>
                    </a:lnTo>
                    <a:lnTo>
                      <a:pt x="0" y="3"/>
                    </a:lnTo>
                    <a:lnTo>
                      <a:pt x="18" y="0"/>
                    </a:lnTo>
                    <a:lnTo>
                      <a:pt x="54" y="146"/>
                    </a:lnTo>
                    <a:lnTo>
                      <a:pt x="54" y="766"/>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1" name="Freeform 25"/>
              <p:cNvSpPr>
                <a:spLocks noEditPoints="1"/>
              </p:cNvSpPr>
              <p:nvPr/>
            </p:nvSpPr>
            <p:spPr bwMode="auto">
              <a:xfrm>
                <a:off x="527050" y="48672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2" name="Freeform 26"/>
              <p:cNvSpPr/>
              <p:nvPr/>
            </p:nvSpPr>
            <p:spPr bwMode="auto">
              <a:xfrm>
                <a:off x="309562" y="5422900"/>
                <a:ext cx="374650" cy="1425575"/>
              </a:xfrm>
              <a:custGeom>
                <a:avLst/>
                <a:gdLst/>
                <a:ahLst/>
                <a:cxnLst/>
                <a:rect l="0" t="0" r="r" b="b"/>
                <a:pathLst>
                  <a:path w="236" h="898">
                    <a:moveTo>
                      <a:pt x="18" y="898"/>
                    </a:moveTo>
                    <a:lnTo>
                      <a:pt x="0" y="898"/>
                    </a:lnTo>
                    <a:lnTo>
                      <a:pt x="0" y="515"/>
                    </a:lnTo>
                    <a:lnTo>
                      <a:pt x="3" y="512"/>
                    </a:lnTo>
                    <a:lnTo>
                      <a:pt x="221" y="0"/>
                    </a:lnTo>
                    <a:lnTo>
                      <a:pt x="236" y="6"/>
                    </a:lnTo>
                    <a:lnTo>
                      <a:pt x="18" y="518"/>
                    </a:lnTo>
                    <a:lnTo>
                      <a:pt x="18" y="898"/>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3" name="Freeform 27"/>
              <p:cNvSpPr/>
              <p:nvPr/>
            </p:nvSpPr>
            <p:spPr bwMode="auto">
              <a:xfrm>
                <a:off x="569912" y="5945188"/>
                <a:ext cx="152400" cy="912813"/>
              </a:xfrm>
              <a:custGeom>
                <a:avLst/>
                <a:gdLst/>
                <a:ahLst/>
                <a:cxnLst/>
                <a:rect l="0" t="0" r="r" b="b"/>
                <a:pathLst>
                  <a:path w="96" h="575">
                    <a:moveTo>
                      <a:pt x="15" y="575"/>
                    </a:moveTo>
                    <a:lnTo>
                      <a:pt x="0" y="569"/>
                    </a:lnTo>
                    <a:lnTo>
                      <a:pt x="81" y="383"/>
                    </a:lnTo>
                    <a:lnTo>
                      <a:pt x="81" y="0"/>
                    </a:lnTo>
                    <a:lnTo>
                      <a:pt x="96" y="0"/>
                    </a:lnTo>
                    <a:lnTo>
                      <a:pt x="96" y="386"/>
                    </a:lnTo>
                    <a:lnTo>
                      <a:pt x="15" y="57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4" name="Freeform 28"/>
              <p:cNvSpPr>
                <a:spLocks noEditPoints="1"/>
              </p:cNvSpPr>
              <p:nvPr/>
            </p:nvSpPr>
            <p:spPr bwMode="auto">
              <a:xfrm>
                <a:off x="612775" y="52466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5" name="Freeform 29"/>
              <p:cNvSpPr>
                <a:spLocks noEditPoints="1"/>
              </p:cNvSpPr>
              <p:nvPr/>
            </p:nvSpPr>
            <p:spPr bwMode="auto">
              <a:xfrm>
                <a:off x="612775" y="57642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6" name="Freeform 30"/>
              <p:cNvSpPr/>
              <p:nvPr/>
            </p:nvSpPr>
            <p:spPr bwMode="auto">
              <a:xfrm>
                <a:off x="669925" y="6330950"/>
                <a:ext cx="417513" cy="517525"/>
              </a:xfrm>
              <a:custGeom>
                <a:avLst/>
                <a:gdLst/>
                <a:ahLst/>
                <a:cxnLst/>
                <a:rect l="0" t="0" r="r" b="b"/>
                <a:pathLst>
                  <a:path w="263" h="326">
                    <a:moveTo>
                      <a:pt x="15" y="326"/>
                    </a:moveTo>
                    <a:lnTo>
                      <a:pt x="0" y="320"/>
                    </a:lnTo>
                    <a:lnTo>
                      <a:pt x="45" y="206"/>
                    </a:lnTo>
                    <a:lnTo>
                      <a:pt x="48" y="206"/>
                    </a:lnTo>
                    <a:lnTo>
                      <a:pt x="254" y="0"/>
                    </a:lnTo>
                    <a:lnTo>
                      <a:pt x="263" y="12"/>
                    </a:lnTo>
                    <a:lnTo>
                      <a:pt x="60" y="215"/>
                    </a:lnTo>
                    <a:lnTo>
                      <a:pt x="15" y="326"/>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47" name="Freeform 31"/>
              <p:cNvSpPr>
                <a:spLocks noEditPoints="1"/>
              </p:cNvSpPr>
              <p:nvPr/>
            </p:nvSpPr>
            <p:spPr bwMode="auto">
              <a:xfrm>
                <a:off x="1049337" y="6221413"/>
                <a:ext cx="157163" cy="147638"/>
              </a:xfrm>
              <a:custGeom>
                <a:avLst/>
                <a:gdLst/>
                <a:ahLst/>
                <a:cxnLst/>
                <a:rect l="0" t="0" r="r" b="b"/>
                <a:pathLst>
                  <a:path w="33" h="31">
                    <a:moveTo>
                      <a:pt x="16" y="31"/>
                    </a:moveTo>
                    <a:cubicBezTo>
                      <a:pt x="12" y="31"/>
                      <a:pt x="8" y="29"/>
                      <a:pt x="5" y="26"/>
                    </a:cubicBezTo>
                    <a:cubicBezTo>
                      <a:pt x="2" y="24"/>
                      <a:pt x="0" y="20"/>
                      <a:pt x="0" y="15"/>
                    </a:cubicBezTo>
                    <a:cubicBezTo>
                      <a:pt x="0" y="11"/>
                      <a:pt x="2" y="7"/>
                      <a:pt x="5" y="4"/>
                    </a:cubicBezTo>
                    <a:cubicBezTo>
                      <a:pt x="8" y="1"/>
                      <a:pt x="12" y="0"/>
                      <a:pt x="16" y="0"/>
                    </a:cubicBezTo>
                    <a:cubicBezTo>
                      <a:pt x="20" y="0"/>
                      <a:pt x="24" y="1"/>
                      <a:pt x="27" y="4"/>
                    </a:cubicBezTo>
                    <a:cubicBezTo>
                      <a:pt x="33" y="10"/>
                      <a:pt x="33" y="20"/>
                      <a:pt x="27" y="26"/>
                    </a:cubicBezTo>
                    <a:cubicBezTo>
                      <a:pt x="24" y="29"/>
                      <a:pt x="20" y="31"/>
                      <a:pt x="16" y="31"/>
                    </a:cubicBezTo>
                    <a:close/>
                    <a:moveTo>
                      <a:pt x="16" y="4"/>
                    </a:moveTo>
                    <a:cubicBezTo>
                      <a:pt x="13" y="4"/>
                      <a:pt x="10" y="5"/>
                      <a:pt x="8" y="7"/>
                    </a:cubicBezTo>
                    <a:cubicBezTo>
                      <a:pt x="6" y="9"/>
                      <a:pt x="4" y="12"/>
                      <a:pt x="4" y="15"/>
                    </a:cubicBezTo>
                    <a:cubicBezTo>
                      <a:pt x="4" y="19"/>
                      <a:pt x="6" y="21"/>
                      <a:pt x="8" y="24"/>
                    </a:cubicBezTo>
                    <a:cubicBezTo>
                      <a:pt x="10" y="26"/>
                      <a:pt x="13" y="27"/>
                      <a:pt x="16" y="27"/>
                    </a:cubicBezTo>
                    <a:cubicBezTo>
                      <a:pt x="19" y="27"/>
                      <a:pt x="22" y="26"/>
                      <a:pt x="24" y="24"/>
                    </a:cubicBezTo>
                    <a:cubicBezTo>
                      <a:pt x="29" y="19"/>
                      <a:pt x="29" y="12"/>
                      <a:pt x="24" y="7"/>
                    </a:cubicBezTo>
                    <a:cubicBezTo>
                      <a:pt x="22" y="5"/>
                      <a:pt x="19" y="4"/>
                      <a:pt x="16"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grpSp>
        <p:grpSp>
          <p:nvGrpSpPr>
            <p:cNvPr id="10" name="Group 9"/>
            <p:cNvGrpSpPr/>
            <p:nvPr/>
          </p:nvGrpSpPr>
          <p:grpSpPr>
            <a:xfrm>
              <a:off x="11364912" y="0"/>
              <a:ext cx="674688" cy="6848476"/>
              <a:chOff x="11364912" y="0"/>
              <a:chExt cx="674688" cy="6848476"/>
            </a:xfrm>
            <a:gradFill flip="none" rotWithShape="1">
              <a:gsLst>
                <a:gs pos="0">
                  <a:schemeClr val="tx2">
                    <a:alpha val="80000"/>
                  </a:schemeClr>
                </a:gs>
                <a:gs pos="100000">
                  <a:schemeClr val="bg2">
                    <a:lumMod val="60000"/>
                    <a:lumOff val="40000"/>
                    <a:alpha val="60000"/>
                  </a:schemeClr>
                </a:gs>
              </a:gsLst>
              <a:lin ang="5400000" scaled="0"/>
              <a:tileRect/>
            </a:gradFill>
          </p:grpSpPr>
          <p:sp>
            <p:nvSpPr>
              <p:cNvPr id="11" name="Freeform 32"/>
              <p:cNvSpPr/>
              <p:nvPr/>
            </p:nvSpPr>
            <p:spPr bwMode="auto">
              <a:xfrm>
                <a:off x="11483975" y="0"/>
                <a:ext cx="417513" cy="512763"/>
              </a:xfrm>
              <a:custGeom>
                <a:avLst/>
                <a:gdLst/>
                <a:ahLst/>
                <a:cxnLst/>
                <a:rect l="0" t="0" r="r" b="b"/>
                <a:pathLst>
                  <a:path w="263" h="323">
                    <a:moveTo>
                      <a:pt x="12" y="323"/>
                    </a:moveTo>
                    <a:lnTo>
                      <a:pt x="0" y="314"/>
                    </a:lnTo>
                    <a:lnTo>
                      <a:pt x="203" y="108"/>
                    </a:lnTo>
                    <a:lnTo>
                      <a:pt x="248" y="0"/>
                    </a:lnTo>
                    <a:lnTo>
                      <a:pt x="263" y="6"/>
                    </a:lnTo>
                    <a:lnTo>
                      <a:pt x="218" y="117"/>
                    </a:lnTo>
                    <a:lnTo>
                      <a:pt x="218" y="117"/>
                    </a:lnTo>
                    <a:lnTo>
                      <a:pt x="12" y="323"/>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2" name="Freeform 33"/>
              <p:cNvSpPr>
                <a:spLocks noEditPoints="1"/>
              </p:cNvSpPr>
              <p:nvPr/>
            </p:nvSpPr>
            <p:spPr bwMode="auto">
              <a:xfrm>
                <a:off x="11364912" y="474663"/>
                <a:ext cx="157163" cy="152400"/>
              </a:xfrm>
              <a:custGeom>
                <a:avLst/>
                <a:gdLst/>
                <a:ahLst/>
                <a:cxnLst/>
                <a:rect l="0" t="0" r="r" b="b"/>
                <a:pathLst>
                  <a:path w="33" h="32">
                    <a:moveTo>
                      <a:pt x="17" y="32"/>
                    </a:moveTo>
                    <a:cubicBezTo>
                      <a:pt x="13" y="32"/>
                      <a:pt x="9" y="30"/>
                      <a:pt x="6" y="27"/>
                    </a:cubicBezTo>
                    <a:cubicBezTo>
                      <a:pt x="0" y="21"/>
                      <a:pt x="0" y="11"/>
                      <a:pt x="6" y="5"/>
                    </a:cubicBezTo>
                    <a:cubicBezTo>
                      <a:pt x="9" y="2"/>
                      <a:pt x="13" y="0"/>
                      <a:pt x="17" y="0"/>
                    </a:cubicBezTo>
                    <a:cubicBezTo>
                      <a:pt x="21" y="0"/>
                      <a:pt x="25" y="2"/>
                      <a:pt x="28" y="5"/>
                    </a:cubicBezTo>
                    <a:cubicBezTo>
                      <a:pt x="31" y="8"/>
                      <a:pt x="33" y="12"/>
                      <a:pt x="33" y="16"/>
                    </a:cubicBezTo>
                    <a:cubicBezTo>
                      <a:pt x="33" y="20"/>
                      <a:pt x="31" y="24"/>
                      <a:pt x="28" y="27"/>
                    </a:cubicBezTo>
                    <a:cubicBezTo>
                      <a:pt x="25" y="30"/>
                      <a:pt x="21" y="32"/>
                      <a:pt x="17" y="32"/>
                    </a:cubicBezTo>
                    <a:close/>
                    <a:moveTo>
                      <a:pt x="17" y="4"/>
                    </a:moveTo>
                    <a:cubicBezTo>
                      <a:pt x="14" y="4"/>
                      <a:pt x="11" y="6"/>
                      <a:pt x="9" y="8"/>
                    </a:cubicBezTo>
                    <a:cubicBezTo>
                      <a:pt x="4" y="12"/>
                      <a:pt x="4" y="20"/>
                      <a:pt x="9" y="24"/>
                    </a:cubicBezTo>
                    <a:cubicBezTo>
                      <a:pt x="11" y="27"/>
                      <a:pt x="14" y="28"/>
                      <a:pt x="17" y="28"/>
                    </a:cubicBezTo>
                    <a:cubicBezTo>
                      <a:pt x="20" y="28"/>
                      <a:pt x="23" y="27"/>
                      <a:pt x="26" y="24"/>
                    </a:cubicBezTo>
                    <a:cubicBezTo>
                      <a:pt x="30" y="20"/>
                      <a:pt x="30" y="12"/>
                      <a:pt x="26" y="8"/>
                    </a:cubicBezTo>
                    <a:cubicBezTo>
                      <a:pt x="23" y="6"/>
                      <a:pt x="20" y="4"/>
                      <a:pt x="17"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3" name="Freeform 34"/>
              <p:cNvSpPr>
                <a:spLocks noEditPoints="1"/>
              </p:cNvSpPr>
              <p:nvPr/>
            </p:nvSpPr>
            <p:spPr bwMode="auto">
              <a:xfrm>
                <a:off x="11631612" y="1539875"/>
                <a:ext cx="188913"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4" name="Freeform 35"/>
              <p:cNvSpPr/>
              <p:nvPr/>
            </p:nvSpPr>
            <p:spPr bwMode="auto">
              <a:xfrm>
                <a:off x="11531600" y="5694363"/>
                <a:ext cx="298450" cy="1154113"/>
              </a:xfrm>
              <a:custGeom>
                <a:avLst/>
                <a:gdLst/>
                <a:ahLst/>
                <a:cxnLst/>
                <a:rect l="0" t="0" r="r" b="b"/>
                <a:pathLst>
                  <a:path w="188" h="727">
                    <a:moveTo>
                      <a:pt x="15" y="727"/>
                    </a:moveTo>
                    <a:lnTo>
                      <a:pt x="0" y="727"/>
                    </a:lnTo>
                    <a:lnTo>
                      <a:pt x="0" y="407"/>
                    </a:lnTo>
                    <a:lnTo>
                      <a:pt x="0" y="407"/>
                    </a:lnTo>
                    <a:lnTo>
                      <a:pt x="176" y="0"/>
                    </a:lnTo>
                    <a:lnTo>
                      <a:pt x="188" y="6"/>
                    </a:lnTo>
                    <a:lnTo>
                      <a:pt x="15" y="410"/>
                    </a:lnTo>
                    <a:lnTo>
                      <a:pt x="15" y="727"/>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5" name="Freeform 36"/>
              <p:cNvSpPr>
                <a:spLocks noEditPoints="1"/>
              </p:cNvSpPr>
              <p:nvPr/>
            </p:nvSpPr>
            <p:spPr bwMode="auto">
              <a:xfrm>
                <a:off x="11772900" y="5551488"/>
                <a:ext cx="157163" cy="155575"/>
              </a:xfrm>
              <a:custGeom>
                <a:avLst/>
                <a:gdLst/>
                <a:ahLst/>
                <a:cxnLst/>
                <a:rect l="0" t="0" r="r" b="b"/>
                <a:pathLst>
                  <a:path w="33" h="33">
                    <a:moveTo>
                      <a:pt x="17" y="33"/>
                    </a:moveTo>
                    <a:cubicBezTo>
                      <a:pt x="8" y="33"/>
                      <a:pt x="0" y="25"/>
                      <a:pt x="0" y="16"/>
                    </a:cubicBezTo>
                    <a:cubicBezTo>
                      <a:pt x="0" y="7"/>
                      <a:pt x="8" y="0"/>
                      <a:pt x="17" y="0"/>
                    </a:cubicBezTo>
                    <a:cubicBezTo>
                      <a:pt x="26" y="0"/>
                      <a:pt x="33" y="7"/>
                      <a:pt x="33" y="16"/>
                    </a:cubicBezTo>
                    <a:cubicBezTo>
                      <a:pt x="33" y="25"/>
                      <a:pt x="26" y="33"/>
                      <a:pt x="17" y="33"/>
                    </a:cubicBezTo>
                    <a:close/>
                    <a:moveTo>
                      <a:pt x="17" y="4"/>
                    </a:moveTo>
                    <a:cubicBezTo>
                      <a:pt x="10" y="4"/>
                      <a:pt x="4" y="9"/>
                      <a:pt x="4" y="16"/>
                    </a:cubicBezTo>
                    <a:cubicBezTo>
                      <a:pt x="4" y="23"/>
                      <a:pt x="10" y="29"/>
                      <a:pt x="17" y="29"/>
                    </a:cubicBezTo>
                    <a:cubicBezTo>
                      <a:pt x="23" y="29"/>
                      <a:pt x="29" y="23"/>
                      <a:pt x="29" y="16"/>
                    </a:cubicBezTo>
                    <a:cubicBezTo>
                      <a:pt x="29" y="9"/>
                      <a:pt x="23" y="4"/>
                      <a:pt x="17"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6" name="Freeform 37"/>
              <p:cNvSpPr/>
              <p:nvPr/>
            </p:nvSpPr>
            <p:spPr bwMode="auto">
              <a:xfrm>
                <a:off x="11710987" y="4763"/>
                <a:ext cx="304800" cy="1544638"/>
              </a:xfrm>
              <a:custGeom>
                <a:avLst/>
                <a:gdLst/>
                <a:ahLst/>
                <a:cxnLst/>
                <a:rect l="0" t="0" r="r" b="b"/>
                <a:pathLst>
                  <a:path w="192" h="973">
                    <a:moveTo>
                      <a:pt x="15" y="973"/>
                    </a:moveTo>
                    <a:lnTo>
                      <a:pt x="0" y="973"/>
                    </a:lnTo>
                    <a:lnTo>
                      <a:pt x="0" y="790"/>
                    </a:lnTo>
                    <a:lnTo>
                      <a:pt x="174" y="614"/>
                    </a:lnTo>
                    <a:lnTo>
                      <a:pt x="174" y="0"/>
                    </a:lnTo>
                    <a:lnTo>
                      <a:pt x="192" y="0"/>
                    </a:lnTo>
                    <a:lnTo>
                      <a:pt x="192" y="620"/>
                    </a:lnTo>
                    <a:lnTo>
                      <a:pt x="15" y="796"/>
                    </a:lnTo>
                    <a:lnTo>
                      <a:pt x="15" y="973"/>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7" name="Freeform 38"/>
              <p:cNvSpPr>
                <a:spLocks noEditPoints="1"/>
              </p:cNvSpPr>
              <p:nvPr/>
            </p:nvSpPr>
            <p:spPr bwMode="auto">
              <a:xfrm>
                <a:off x="11636375" y="4867275"/>
                <a:ext cx="188913"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8" name="Freeform 39"/>
              <p:cNvSpPr/>
              <p:nvPr/>
            </p:nvSpPr>
            <p:spPr bwMode="auto">
              <a:xfrm>
                <a:off x="11441112" y="5046663"/>
                <a:ext cx="307975" cy="1801813"/>
              </a:xfrm>
              <a:custGeom>
                <a:avLst/>
                <a:gdLst/>
                <a:ahLst/>
                <a:cxnLst/>
                <a:rect l="0" t="0" r="r" b="b"/>
                <a:pathLst>
                  <a:path w="194" h="1135">
                    <a:moveTo>
                      <a:pt x="18" y="1135"/>
                    </a:moveTo>
                    <a:lnTo>
                      <a:pt x="0" y="1135"/>
                    </a:lnTo>
                    <a:lnTo>
                      <a:pt x="0" y="354"/>
                    </a:lnTo>
                    <a:lnTo>
                      <a:pt x="176" y="177"/>
                    </a:lnTo>
                    <a:lnTo>
                      <a:pt x="176" y="0"/>
                    </a:lnTo>
                    <a:lnTo>
                      <a:pt x="194" y="0"/>
                    </a:lnTo>
                    <a:lnTo>
                      <a:pt x="194" y="183"/>
                    </a:lnTo>
                    <a:lnTo>
                      <a:pt x="18" y="360"/>
                    </a:lnTo>
                    <a:lnTo>
                      <a:pt x="18" y="113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19" name="Freeform 40"/>
              <p:cNvSpPr>
                <a:spLocks noEditPoints="1"/>
              </p:cNvSpPr>
              <p:nvPr/>
            </p:nvSpPr>
            <p:spPr bwMode="auto">
              <a:xfrm>
                <a:off x="11849100" y="64166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sp>
          <p:sp>
            <p:nvSpPr>
              <p:cNvPr id="20" name="Rectangle 41"/>
              <p:cNvSpPr>
                <a:spLocks noChangeArrowheads="1"/>
              </p:cNvSpPr>
              <p:nvPr/>
            </p:nvSpPr>
            <p:spPr bwMode="auto">
              <a:xfrm>
                <a:off x="11939587" y="6596063"/>
                <a:ext cx="23813" cy="252413"/>
              </a:xfrm>
              <a:prstGeom prst="rect">
                <a:avLst/>
              </a:prstGeom>
              <a:grpFill/>
              <a:ln>
                <a:noFill/>
              </a:ln>
              <a:extLst>
                <a:ext uri="{91240B29-F687-4f45-9708-019B960494DF}">
                  <a14:hiddenLine xmlns="" xmlns:a14="http://schemas.microsoft.com/office/drawing/2010/main" w="9525">
                    <a:solidFill>
                      <a:srgbClr val="000000"/>
                    </a:solidFill>
                    <a:miter lim="800000"/>
                    <a:headEnd/>
                    <a:tailEnd/>
                  </a14:hiddenLine>
                </a:ext>
              </a:extLst>
            </p:spPr>
          </p:sp>
        </p:grpSp>
      </p:grpSp>
      <p:sp>
        <p:nvSpPr>
          <p:cNvPr id="2" name="Title Placeholder 1"/>
          <p:cNvSpPr>
            <a:spLocks noGrp="1"/>
          </p:cNvSpPr>
          <p:nvPr>
            <p:ph type="title"/>
          </p:nvPr>
        </p:nvSpPr>
        <p:spPr>
          <a:xfrm>
            <a:off x="1141413" y="618518"/>
            <a:ext cx="9905998" cy="1478570"/>
          </a:xfrm>
          <a:prstGeom prst="rect">
            <a:avLst/>
          </a:prstGeom>
        </p:spPr>
        <p:txBody>
          <a:bodyPr vert="horz" lIns="91440" tIns="45720" rIns="91440" bIns="45720" rtlCol="0" anchor="ctr">
            <a:normAutofit/>
          </a:bodyPr>
          <a:lstStyle/>
          <a:p>
            <a:endParaRPr lang="en-US" dirty="0"/>
          </a:p>
        </p:txBody>
      </p:sp>
      <p:sp>
        <p:nvSpPr>
          <p:cNvPr id="3" name="Text Placeholder 2"/>
          <p:cNvSpPr>
            <a:spLocks noGrp="1"/>
          </p:cNvSpPr>
          <p:nvPr>
            <p:ph type="body" idx="1"/>
          </p:nvPr>
        </p:nvSpPr>
        <p:spPr>
          <a:xfrm>
            <a:off x="1141412" y="2249487"/>
            <a:ext cx="9905999" cy="3541714"/>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456921" y="5883276"/>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48A87A34-81AB-432B-8DAE-1953F412C126}" type="datetimeFigureOut">
              <a:rPr lang="en-US" dirty="0"/>
              <a:pPr/>
              <a:t>4/23/24</a:t>
            </a:fld>
            <a:endParaRPr lang="en-US" dirty="0"/>
          </a:p>
        </p:txBody>
      </p:sp>
      <p:sp>
        <p:nvSpPr>
          <p:cNvPr id="5" name="Footer Placeholder 4"/>
          <p:cNvSpPr>
            <a:spLocks noGrp="1"/>
          </p:cNvSpPr>
          <p:nvPr>
            <p:ph type="ftr" sz="quarter" idx="3"/>
          </p:nvPr>
        </p:nvSpPr>
        <p:spPr>
          <a:xfrm>
            <a:off x="1141411" y="5883275"/>
            <a:ext cx="6239309" cy="365125"/>
          </a:xfrm>
          <a:prstGeom prst="rect">
            <a:avLst/>
          </a:prstGeom>
        </p:spPr>
        <p:txBody>
          <a:bodyPr vert="horz" lIns="91440" tIns="45720" rIns="91440" bIns="45720" rtlCol="0" anchor="ctr"/>
          <a:lstStyle>
            <a:lvl1pPr algn="l">
              <a:defRPr sz="1050" cap="all" baseline="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10276321" y="5883274"/>
            <a:ext cx="771089"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6D22F896-40B5-4ADD-8801-0D06FADFA095}" type="slidenum">
              <a:rPr lang="en-US" dirty="0"/>
              <a:pPr/>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6" r:id="rId12"/>
    <p:sldLayoutId id="2147483663" r:id="rId13"/>
    <p:sldLayoutId id="2147483667" r:id="rId14"/>
    <p:sldLayoutId id="2147483668" r:id="rId15"/>
    <p:sldLayoutId id="2147483658" r:id="rId16"/>
    <p:sldLayoutId id="2147483659" r:id="rId17"/>
  </p:sldLayoutIdLst>
  <p:txStyles>
    <p:titleStyle>
      <a:lvl1pPr algn="l" defTabSz="914400" rtl="0" eaLnBrk="1" latinLnBrk="0" hangingPunct="1">
        <a:lnSpc>
          <a:spcPct val="90000"/>
        </a:lnSpc>
        <a:spcBef>
          <a:spcPct val="0"/>
        </a:spcBef>
        <a:buNone/>
        <a:defRPr sz="3600" kern="1200" cap="all" baseline="0">
          <a:solidFill>
            <a:schemeClr val="tx1"/>
          </a:solidFill>
          <a:latin typeface="+mj-lt"/>
          <a:ea typeface="+mj-ea"/>
          <a:cs typeface="+mj-cs"/>
        </a:defRPr>
      </a:lvl1pPr>
    </p:titleStyle>
    <p:bodyStyle>
      <a:lvl1pPr marL="228600" indent="-228600" algn="l" defTabSz="914400" rtl="0" eaLnBrk="1" latinLnBrk="0" hangingPunct="1">
        <a:lnSpc>
          <a:spcPct val="120000"/>
        </a:lnSpc>
        <a:spcBef>
          <a:spcPts val="1000"/>
        </a:spcBef>
        <a:buSzPct val="125000"/>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20000"/>
        </a:lnSpc>
        <a:spcBef>
          <a:spcPts val="500"/>
        </a:spcBef>
        <a:buSzPct val="125000"/>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20000"/>
        </a:lnSpc>
        <a:spcBef>
          <a:spcPts val="500"/>
        </a:spcBef>
        <a:buSzPct val="125000"/>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20000"/>
        </a:lnSpc>
        <a:spcBef>
          <a:spcPts val="500"/>
        </a:spcBef>
        <a:buSzPct val="125000"/>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20000"/>
        </a:lnSpc>
        <a:spcBef>
          <a:spcPts val="500"/>
        </a:spcBef>
        <a:buSzPct val="125000"/>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120000"/>
        </a:lnSpc>
        <a:spcBef>
          <a:spcPts val="500"/>
        </a:spcBef>
        <a:buSzPct val="125000"/>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 Id="rId4" Type="http://schemas.openxmlformats.org/officeDocument/2006/relationships/image" Target="../media/image4.sv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2.png"/><Relationship Id="rId7" Type="http://schemas.openxmlformats.org/officeDocument/2006/relationships/diagramColors" Target="../diagrams/colors1.xml"/><Relationship Id="rId2" Type="http://schemas.openxmlformats.org/officeDocument/2006/relationships/image" Target="../media/image1.jpeg"/><Relationship Id="rId1" Type="http://schemas.openxmlformats.org/officeDocument/2006/relationships/slideLayout" Target="../slideLayouts/slideLayout7.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image" Target="../media/image2.png"/><Relationship Id="rId1" Type="http://schemas.openxmlformats.org/officeDocument/2006/relationships/slideLayout" Target="../slideLayouts/slideLayout7.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image" Target="../media/image2.png"/><Relationship Id="rId1" Type="http://schemas.openxmlformats.org/officeDocument/2006/relationships/slideLayout" Target="../slideLayouts/slideLayout7.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image" Target="../media/image2.png"/><Relationship Id="rId1" Type="http://schemas.openxmlformats.org/officeDocument/2006/relationships/slideLayout" Target="../slideLayouts/slideLayout7.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26" name="Picture 2">
            <a:extLst>
              <a:ext uri="{FF2B5EF4-FFF2-40B4-BE49-F238E27FC236}">
                <a16:creationId xmlns:a16="http://schemas.microsoft.com/office/drawing/2014/main" id="{678E285C-BE9E-45B7-A3EE-B9792DAE9917}"/>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alphaModFix amt="30000"/>
            <a:extLst>
              <a:ext uri="{28A0092B-C50C-407E-A947-70E740481C1C}">
                <a14:useLocalDpi xmlns:a14="http://schemas.microsoft.com/office/drawing/2010/main" val="0"/>
              </a:ext>
            </a:extLst>
          </a:blip>
          <a:srcRect/>
          <a:stretch>
            <a:fillRect/>
          </a:stretch>
        </p:blipFill>
        <p:spPr bwMode="auto">
          <a:xfrm>
            <a:off x="0" y="0"/>
            <a:ext cx="12192003" cy="6858001"/>
          </a:xfrm>
          <a:prstGeom prst="rect">
            <a:avLst/>
          </a:prstGeom>
          <a:noFill/>
          <a:extLst>
            <a:ext uri="{909E8E84-426E-40dd-AFC4-6F175D3DCCD1}">
              <a14:hiddenFill xmlns:a14="http://schemas.microsoft.com/office/drawing/2010/main" xmlns:p14="http://schemas.microsoft.com/office/powerpoint/2010/main" xmlns:a16="http://schemas.microsoft.com/office/drawing/2014/main" xmlns="">
                <a:solidFill>
                  <a:srgbClr val="FFFFFF"/>
                </a:solidFill>
              </a14:hiddenFill>
            </a:ext>
          </a:extLst>
        </p:spPr>
      </p:pic>
      <p:grpSp>
        <p:nvGrpSpPr>
          <p:cNvPr id="11" name="Group 10">
            <a:extLst>
              <a:ext uri="{FF2B5EF4-FFF2-40B4-BE49-F238E27FC236}">
                <a16:creationId xmlns:a16="http://schemas.microsoft.com/office/drawing/2014/main" id="{AB86F577-8905-4B21-8AF3-C1BB3433775D}"/>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0"/>
            <a:ext cx="2305051" cy="6858001"/>
            <a:chOff x="0" y="0"/>
            <a:chExt cx="2305051" cy="6858001"/>
          </a:xfrm>
          <a:gradFill flip="none" rotWithShape="1">
            <a:gsLst>
              <a:gs pos="0">
                <a:schemeClr val="tx2"/>
              </a:gs>
              <a:gs pos="100000">
                <a:schemeClr val="bg2">
                  <a:lumMod val="60000"/>
                  <a:lumOff val="40000"/>
                </a:schemeClr>
              </a:gs>
            </a:gsLst>
            <a:lin ang="5400000" scaled="0"/>
            <a:tileRect/>
          </a:gradFill>
        </p:grpSpPr>
        <p:sp>
          <p:nvSpPr>
            <p:cNvPr id="12" name="Rectangle 5">
              <a:extLst>
                <a:ext uri="{FF2B5EF4-FFF2-40B4-BE49-F238E27FC236}">
                  <a16:creationId xmlns:a16="http://schemas.microsoft.com/office/drawing/2014/main" id="{D2F1CFF3-A579-4D24-B5F9-1C71BA6FE5E8}"/>
                </a:ext>
                <a:ext uri="{C183D7F6-B498-43B3-948B-1728B52AA6E4}">
                  <adec:decorative xmlns:adec="http://schemas.microsoft.com/office/drawing/2017/decorative" val="1"/>
                </a:ext>
              </a:extLst>
            </p:cNvPr>
            <p:cNvSpPr>
              <a:spLocks noChangeArrowheads="1"/>
            </p:cNvSpPr>
            <p:nvPr>
              <p:extLst>
                <p:ext uri="{386F3935-93C4-4BCD-93E2-E3B085C9AB24}">
                  <p16:designElem xmlns:p16="http://schemas.microsoft.com/office/powerpoint/2015/main" val="1"/>
                </p:ext>
              </p:extLst>
            </p:nvPr>
          </p:nvSpPr>
          <p:spPr bwMode="auto">
            <a:xfrm>
              <a:off x="1209675" y="4763"/>
              <a:ext cx="23813" cy="2181225"/>
            </a:xfrm>
            <a:prstGeom prst="rect">
              <a:avLst/>
            </a:pr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miter lim="800000"/>
                  <a:headEnd/>
                  <a:tailEnd/>
                </a14:hiddenLine>
              </a:ext>
            </a:extLst>
          </p:spPr>
          <p:txBody>
            <a:bodyPr/>
            <a:lstStyle/>
            <a:p>
              <a:endParaRPr lang="en-US"/>
            </a:p>
          </p:txBody>
        </p:sp>
        <p:sp>
          <p:nvSpPr>
            <p:cNvPr id="13" name="Freeform 6">
              <a:extLst>
                <a:ext uri="{FF2B5EF4-FFF2-40B4-BE49-F238E27FC236}">
                  <a16:creationId xmlns:a16="http://schemas.microsoft.com/office/drawing/2014/main" id="{57601B50-7EB1-43FA-8360-4297BCD76328}"/>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128713" y="21764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txBody>
            <a:bodyPr/>
            <a:lstStyle/>
            <a:p>
              <a:endParaRPr lang="en-US"/>
            </a:p>
          </p:txBody>
        </p:sp>
        <p:sp>
          <p:nvSpPr>
            <p:cNvPr id="14" name="Freeform 7">
              <a:extLst>
                <a:ext uri="{FF2B5EF4-FFF2-40B4-BE49-F238E27FC236}">
                  <a16:creationId xmlns:a16="http://schemas.microsoft.com/office/drawing/2014/main" id="{60BD8B7A-CD01-4638-A2C9-299AC68B9B98}"/>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123950" y="4021138"/>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txBody>
            <a:bodyPr/>
            <a:lstStyle/>
            <a:p>
              <a:endParaRPr lang="en-US"/>
            </a:p>
          </p:txBody>
        </p:sp>
        <p:sp>
          <p:nvSpPr>
            <p:cNvPr id="15" name="Rectangle 8">
              <a:extLst>
                <a:ext uri="{FF2B5EF4-FFF2-40B4-BE49-F238E27FC236}">
                  <a16:creationId xmlns:a16="http://schemas.microsoft.com/office/drawing/2014/main" id="{095B58F9-6C29-48BE-9DA6-38550805212F}"/>
                </a:ext>
                <a:ext uri="{C183D7F6-B498-43B3-948B-1728B52AA6E4}">
                  <adec:decorative xmlns:adec="http://schemas.microsoft.com/office/drawing/2017/decorative" val="1"/>
                </a:ext>
              </a:extLst>
            </p:cNvPr>
            <p:cNvSpPr>
              <a:spLocks noChangeArrowheads="1"/>
            </p:cNvSpPr>
            <p:nvPr>
              <p:extLst>
                <p:ext uri="{386F3935-93C4-4BCD-93E2-E3B085C9AB24}">
                  <p16:designElem xmlns:p16="http://schemas.microsoft.com/office/powerpoint/2015/main" val="1"/>
                </p:ext>
              </p:extLst>
            </p:nvPr>
          </p:nvSpPr>
          <p:spPr bwMode="auto">
            <a:xfrm>
              <a:off x="414338" y="9525"/>
              <a:ext cx="28575" cy="4481513"/>
            </a:xfrm>
            <a:prstGeom prst="rect">
              <a:avLst/>
            </a:pr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miter lim="800000"/>
                  <a:headEnd/>
                  <a:tailEnd/>
                </a14:hiddenLine>
              </a:ext>
            </a:extLst>
          </p:spPr>
          <p:txBody>
            <a:bodyPr/>
            <a:lstStyle/>
            <a:p>
              <a:endParaRPr lang="en-US"/>
            </a:p>
          </p:txBody>
        </p:sp>
        <p:sp>
          <p:nvSpPr>
            <p:cNvPr id="16" name="Freeform 9">
              <a:extLst>
                <a:ext uri="{FF2B5EF4-FFF2-40B4-BE49-F238E27FC236}">
                  <a16:creationId xmlns:a16="http://schemas.microsoft.com/office/drawing/2014/main" id="{0C84674F-2E8A-4B70-B801-00722CDD5816}"/>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333375"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txBody>
            <a:bodyPr/>
            <a:lstStyle/>
            <a:p>
              <a:endParaRPr lang="en-US"/>
            </a:p>
          </p:txBody>
        </p:sp>
        <p:sp>
          <p:nvSpPr>
            <p:cNvPr id="17" name="Freeform 10">
              <a:extLst>
                <a:ext uri="{FF2B5EF4-FFF2-40B4-BE49-F238E27FC236}">
                  <a16:creationId xmlns:a16="http://schemas.microsoft.com/office/drawing/2014/main" id="{34F320BB-D6A9-45FE-8556-498B763B1E6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90500" y="9525"/>
              <a:ext cx="152400" cy="908050"/>
            </a:xfrm>
            <a:custGeom>
              <a:avLst/>
              <a:gdLst/>
              <a:ahLst/>
              <a:cxnLst/>
              <a:rect l="0" t="0" r="r" b="b"/>
              <a:pathLst>
                <a:path w="96" h="572">
                  <a:moveTo>
                    <a:pt x="15" y="572"/>
                  </a:moveTo>
                  <a:lnTo>
                    <a:pt x="0" y="566"/>
                  </a:lnTo>
                  <a:lnTo>
                    <a:pt x="81" y="380"/>
                  </a:lnTo>
                  <a:lnTo>
                    <a:pt x="81" y="0"/>
                  </a:lnTo>
                  <a:lnTo>
                    <a:pt x="96" y="0"/>
                  </a:lnTo>
                  <a:lnTo>
                    <a:pt x="96" y="383"/>
                  </a:lnTo>
                  <a:lnTo>
                    <a:pt x="15" y="572"/>
                  </a:ln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txBody>
            <a:bodyPr/>
            <a:lstStyle/>
            <a:p>
              <a:endParaRPr lang="en-US"/>
            </a:p>
          </p:txBody>
        </p:sp>
        <p:sp>
          <p:nvSpPr>
            <p:cNvPr id="18" name="Freeform 11">
              <a:extLst>
                <a:ext uri="{FF2B5EF4-FFF2-40B4-BE49-F238E27FC236}">
                  <a16:creationId xmlns:a16="http://schemas.microsoft.com/office/drawing/2014/main" id="{5493D54A-532A-46ED-AF63-A0A54818EF8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290638" y="14288"/>
              <a:ext cx="376238" cy="1801813"/>
            </a:xfrm>
            <a:custGeom>
              <a:avLst/>
              <a:gdLst/>
              <a:ahLst/>
              <a:cxnLst/>
              <a:rect l="0" t="0" r="r" b="b"/>
              <a:pathLst>
                <a:path w="237" h="1135">
                  <a:moveTo>
                    <a:pt x="222" y="1135"/>
                  </a:moveTo>
                  <a:lnTo>
                    <a:pt x="0" y="620"/>
                  </a:lnTo>
                  <a:lnTo>
                    <a:pt x="0" y="0"/>
                  </a:lnTo>
                  <a:lnTo>
                    <a:pt x="18" y="0"/>
                  </a:lnTo>
                  <a:lnTo>
                    <a:pt x="18" y="617"/>
                  </a:lnTo>
                  <a:lnTo>
                    <a:pt x="237" y="1129"/>
                  </a:lnTo>
                  <a:lnTo>
                    <a:pt x="222" y="1135"/>
                  </a:ln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txBody>
            <a:bodyPr/>
            <a:lstStyle/>
            <a:p>
              <a:endParaRPr lang="en-US"/>
            </a:p>
          </p:txBody>
        </p:sp>
        <p:sp>
          <p:nvSpPr>
            <p:cNvPr id="19" name="Freeform 12">
              <a:extLst>
                <a:ext uri="{FF2B5EF4-FFF2-40B4-BE49-F238E27FC236}">
                  <a16:creationId xmlns:a16="http://schemas.microsoft.com/office/drawing/2014/main" id="{EAF2EDFA-9C0B-44E2-B4BB-312B58BCA8ED}"/>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600200" y="180181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txBody>
            <a:bodyPr/>
            <a:lstStyle/>
            <a:p>
              <a:endParaRPr lang="en-US"/>
            </a:p>
          </p:txBody>
        </p:sp>
        <p:sp>
          <p:nvSpPr>
            <p:cNvPr id="20" name="Freeform 13">
              <a:extLst>
                <a:ext uri="{FF2B5EF4-FFF2-40B4-BE49-F238E27FC236}">
                  <a16:creationId xmlns:a16="http://schemas.microsoft.com/office/drawing/2014/main" id="{A3641113-CE35-42A4-B605-41BC06BF4F0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81125" y="9525"/>
              <a:ext cx="371475" cy="1425575"/>
            </a:xfrm>
            <a:custGeom>
              <a:avLst/>
              <a:gdLst/>
              <a:ahLst/>
              <a:cxnLst/>
              <a:rect l="0" t="0" r="r" b="b"/>
              <a:pathLst>
                <a:path w="234" h="898">
                  <a:moveTo>
                    <a:pt x="219" y="898"/>
                  </a:moveTo>
                  <a:lnTo>
                    <a:pt x="0" y="383"/>
                  </a:lnTo>
                  <a:lnTo>
                    <a:pt x="0" y="0"/>
                  </a:lnTo>
                  <a:lnTo>
                    <a:pt x="15" y="0"/>
                  </a:lnTo>
                  <a:lnTo>
                    <a:pt x="15" y="380"/>
                  </a:lnTo>
                  <a:lnTo>
                    <a:pt x="234" y="892"/>
                  </a:lnTo>
                  <a:lnTo>
                    <a:pt x="219" y="898"/>
                  </a:ln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txBody>
            <a:bodyPr/>
            <a:lstStyle/>
            <a:p>
              <a:endParaRPr lang="en-US"/>
            </a:p>
          </p:txBody>
        </p:sp>
        <p:sp>
          <p:nvSpPr>
            <p:cNvPr id="21" name="Freeform 14">
              <a:extLst>
                <a:ext uri="{FF2B5EF4-FFF2-40B4-BE49-F238E27FC236}">
                  <a16:creationId xmlns:a16="http://schemas.microsoft.com/office/drawing/2014/main" id="{DA2E5B2C-BAC4-4440-9B7E-F38783197AB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43063" y="0"/>
              <a:ext cx="152400" cy="912813"/>
            </a:xfrm>
            <a:custGeom>
              <a:avLst/>
              <a:gdLst/>
              <a:ahLst/>
              <a:cxnLst/>
              <a:rect l="0" t="0" r="r" b="b"/>
              <a:pathLst>
                <a:path w="96" h="575">
                  <a:moveTo>
                    <a:pt x="96" y="575"/>
                  </a:moveTo>
                  <a:lnTo>
                    <a:pt x="78" y="575"/>
                  </a:lnTo>
                  <a:lnTo>
                    <a:pt x="78" y="192"/>
                  </a:lnTo>
                  <a:lnTo>
                    <a:pt x="0" y="6"/>
                  </a:lnTo>
                  <a:lnTo>
                    <a:pt x="15" y="0"/>
                  </a:lnTo>
                  <a:lnTo>
                    <a:pt x="96" y="189"/>
                  </a:lnTo>
                  <a:lnTo>
                    <a:pt x="96" y="575"/>
                  </a:ln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txBody>
            <a:bodyPr/>
            <a:lstStyle/>
            <a:p>
              <a:endParaRPr lang="en-US"/>
            </a:p>
          </p:txBody>
        </p:sp>
        <p:sp>
          <p:nvSpPr>
            <p:cNvPr id="22" name="Freeform 15">
              <a:extLst>
                <a:ext uri="{FF2B5EF4-FFF2-40B4-BE49-F238E27FC236}">
                  <a16:creationId xmlns:a16="http://schemas.microsoft.com/office/drawing/2014/main" id="{D8A506DF-2E53-42C9-94BE-B98E32E05782}"/>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685925" y="14208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txBody>
            <a:bodyPr/>
            <a:lstStyle/>
            <a:p>
              <a:endParaRPr lang="en-US"/>
            </a:p>
          </p:txBody>
        </p:sp>
        <p:sp>
          <p:nvSpPr>
            <p:cNvPr id="23" name="Freeform 16">
              <a:extLst>
                <a:ext uri="{FF2B5EF4-FFF2-40B4-BE49-F238E27FC236}">
                  <a16:creationId xmlns:a16="http://schemas.microsoft.com/office/drawing/2014/main" id="{12934FF8-5F70-40BF-BBB6-5EB941FB9BDF}"/>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685925"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txBody>
            <a:bodyPr/>
            <a:lstStyle/>
            <a:p>
              <a:endParaRPr lang="en-US"/>
            </a:p>
          </p:txBody>
        </p:sp>
        <p:sp>
          <p:nvSpPr>
            <p:cNvPr id="24" name="Freeform 17">
              <a:extLst>
                <a:ext uri="{FF2B5EF4-FFF2-40B4-BE49-F238E27FC236}">
                  <a16:creationId xmlns:a16="http://schemas.microsoft.com/office/drawing/2014/main" id="{8EB3FB08-D01D-4E24-BE40-C16269DF624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743075" y="4763"/>
              <a:ext cx="419100" cy="522288"/>
            </a:xfrm>
            <a:custGeom>
              <a:avLst/>
              <a:gdLst/>
              <a:ahLst/>
              <a:cxnLst/>
              <a:rect l="0" t="0" r="r" b="b"/>
              <a:pathLst>
                <a:path w="264" h="329">
                  <a:moveTo>
                    <a:pt x="252" y="329"/>
                  </a:moveTo>
                  <a:lnTo>
                    <a:pt x="45" y="120"/>
                  </a:lnTo>
                  <a:lnTo>
                    <a:pt x="0" y="6"/>
                  </a:lnTo>
                  <a:lnTo>
                    <a:pt x="15" y="0"/>
                  </a:lnTo>
                  <a:lnTo>
                    <a:pt x="60" y="111"/>
                  </a:lnTo>
                  <a:lnTo>
                    <a:pt x="264" y="317"/>
                  </a:lnTo>
                  <a:lnTo>
                    <a:pt x="252" y="329"/>
                  </a:ln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txBody>
            <a:bodyPr/>
            <a:lstStyle/>
            <a:p>
              <a:endParaRPr lang="en-US"/>
            </a:p>
          </p:txBody>
        </p:sp>
        <p:sp>
          <p:nvSpPr>
            <p:cNvPr id="25" name="Freeform 18">
              <a:extLst>
                <a:ext uri="{FF2B5EF4-FFF2-40B4-BE49-F238E27FC236}">
                  <a16:creationId xmlns:a16="http://schemas.microsoft.com/office/drawing/2014/main" id="{D24E50D7-2753-4169-AD51-C106DA1B7A25}"/>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2119313" y="488950"/>
              <a:ext cx="161925" cy="147638"/>
            </a:xfrm>
            <a:custGeom>
              <a:avLst/>
              <a:gdLst/>
              <a:ahLst/>
              <a:cxnLst/>
              <a:rect l="0" t="0" r="r" b="b"/>
              <a:pathLst>
                <a:path w="34" h="31">
                  <a:moveTo>
                    <a:pt x="17" y="31"/>
                  </a:moveTo>
                  <a:cubicBezTo>
                    <a:pt x="13" y="31"/>
                    <a:pt x="9" y="30"/>
                    <a:pt x="6" y="27"/>
                  </a:cubicBezTo>
                  <a:cubicBezTo>
                    <a:pt x="0" y="20"/>
                    <a:pt x="0" y="10"/>
                    <a:pt x="6" y="4"/>
                  </a:cubicBezTo>
                  <a:cubicBezTo>
                    <a:pt x="9" y="1"/>
                    <a:pt x="13" y="0"/>
                    <a:pt x="17" y="0"/>
                  </a:cubicBezTo>
                  <a:cubicBezTo>
                    <a:pt x="21" y="0"/>
                    <a:pt x="25" y="1"/>
                    <a:pt x="28" y="4"/>
                  </a:cubicBezTo>
                  <a:cubicBezTo>
                    <a:pt x="34" y="10"/>
                    <a:pt x="34" y="20"/>
                    <a:pt x="28" y="27"/>
                  </a:cubicBezTo>
                  <a:cubicBezTo>
                    <a:pt x="25" y="30"/>
                    <a:pt x="21" y="31"/>
                    <a:pt x="17" y="31"/>
                  </a:cubicBezTo>
                  <a:close/>
                  <a:moveTo>
                    <a:pt x="17" y="4"/>
                  </a:moveTo>
                  <a:cubicBezTo>
                    <a:pt x="14" y="4"/>
                    <a:pt x="11" y="5"/>
                    <a:pt x="9" y="7"/>
                  </a:cubicBezTo>
                  <a:cubicBezTo>
                    <a:pt x="4" y="12"/>
                    <a:pt x="4" y="19"/>
                    <a:pt x="9" y="24"/>
                  </a:cubicBezTo>
                  <a:cubicBezTo>
                    <a:pt x="11" y="26"/>
                    <a:pt x="14" y="27"/>
                    <a:pt x="17" y="27"/>
                  </a:cubicBezTo>
                  <a:cubicBezTo>
                    <a:pt x="20" y="27"/>
                    <a:pt x="23" y="26"/>
                    <a:pt x="25" y="24"/>
                  </a:cubicBezTo>
                  <a:cubicBezTo>
                    <a:pt x="30" y="19"/>
                    <a:pt x="30" y="12"/>
                    <a:pt x="25" y="7"/>
                  </a:cubicBezTo>
                  <a:cubicBezTo>
                    <a:pt x="23" y="5"/>
                    <a:pt x="20" y="4"/>
                    <a:pt x="17" y="4"/>
                  </a:cubicBez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txBody>
            <a:bodyPr/>
            <a:lstStyle/>
            <a:p>
              <a:endParaRPr lang="en-US"/>
            </a:p>
          </p:txBody>
        </p:sp>
        <p:sp>
          <p:nvSpPr>
            <p:cNvPr id="26" name="Freeform 19">
              <a:extLst>
                <a:ext uri="{FF2B5EF4-FFF2-40B4-BE49-F238E27FC236}">
                  <a16:creationId xmlns:a16="http://schemas.microsoft.com/office/drawing/2014/main" id="{DF94B7E0-D9B6-4096-94D0-18D3AC0EF61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952500" y="4763"/>
              <a:ext cx="152400" cy="908050"/>
            </a:xfrm>
            <a:custGeom>
              <a:avLst/>
              <a:gdLst/>
              <a:ahLst/>
              <a:cxnLst/>
              <a:rect l="0" t="0" r="r" b="b"/>
              <a:pathLst>
                <a:path w="96" h="572">
                  <a:moveTo>
                    <a:pt x="15" y="572"/>
                  </a:moveTo>
                  <a:lnTo>
                    <a:pt x="0" y="572"/>
                  </a:lnTo>
                  <a:lnTo>
                    <a:pt x="0" y="189"/>
                  </a:lnTo>
                  <a:lnTo>
                    <a:pt x="81" y="0"/>
                  </a:lnTo>
                  <a:lnTo>
                    <a:pt x="96" y="6"/>
                  </a:lnTo>
                  <a:lnTo>
                    <a:pt x="15" y="192"/>
                  </a:lnTo>
                  <a:lnTo>
                    <a:pt x="15" y="572"/>
                  </a:ln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txBody>
            <a:bodyPr/>
            <a:lstStyle/>
            <a:p>
              <a:endParaRPr lang="en-US"/>
            </a:p>
          </p:txBody>
        </p:sp>
        <p:sp>
          <p:nvSpPr>
            <p:cNvPr id="27" name="Freeform 20">
              <a:extLst>
                <a:ext uri="{FF2B5EF4-FFF2-40B4-BE49-F238E27FC236}">
                  <a16:creationId xmlns:a16="http://schemas.microsoft.com/office/drawing/2014/main" id="{EBC05ADE-BBA2-4387-B005-3196E2E19826}"/>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866775"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2"/>
                    <a:pt x="4" y="20"/>
                  </a:cubicBezTo>
                  <a:cubicBezTo>
                    <a:pt x="4" y="29"/>
                    <a:pt x="11" y="36"/>
                    <a:pt x="20" y="36"/>
                  </a:cubicBezTo>
                  <a:cubicBezTo>
                    <a:pt x="29" y="36"/>
                    <a:pt x="36" y="29"/>
                    <a:pt x="36" y="20"/>
                  </a:cubicBezTo>
                  <a:cubicBezTo>
                    <a:pt x="36" y="12"/>
                    <a:pt x="29" y="4"/>
                    <a:pt x="20" y="4"/>
                  </a:cubicBez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txBody>
            <a:bodyPr/>
            <a:lstStyle/>
            <a:p>
              <a:endParaRPr lang="en-US"/>
            </a:p>
          </p:txBody>
        </p:sp>
        <p:sp>
          <p:nvSpPr>
            <p:cNvPr id="28" name="Freeform 21">
              <a:extLst>
                <a:ext uri="{FF2B5EF4-FFF2-40B4-BE49-F238E27FC236}">
                  <a16:creationId xmlns:a16="http://schemas.microsoft.com/office/drawing/2014/main" id="{BBED1CEE-14D2-442F-AB08-401ABE3EFBD8}"/>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890588" y="15541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txBody>
            <a:bodyPr/>
            <a:lstStyle/>
            <a:p>
              <a:endParaRPr lang="en-US"/>
            </a:p>
          </p:txBody>
        </p:sp>
        <p:sp>
          <p:nvSpPr>
            <p:cNvPr id="29" name="Freeform 22">
              <a:extLst>
                <a:ext uri="{FF2B5EF4-FFF2-40B4-BE49-F238E27FC236}">
                  <a16:creationId xmlns:a16="http://schemas.microsoft.com/office/drawing/2014/main" id="{4F6574C0-78E8-49EA-84BC-EE9D55707F2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38188" y="5622925"/>
              <a:ext cx="338138" cy="1216025"/>
            </a:xfrm>
            <a:custGeom>
              <a:avLst/>
              <a:gdLst/>
              <a:ahLst/>
              <a:cxnLst/>
              <a:rect l="0" t="0" r="r" b="b"/>
              <a:pathLst>
                <a:path w="213" h="766">
                  <a:moveTo>
                    <a:pt x="213" y="766"/>
                  </a:moveTo>
                  <a:lnTo>
                    <a:pt x="195" y="766"/>
                  </a:lnTo>
                  <a:lnTo>
                    <a:pt x="195" y="464"/>
                  </a:lnTo>
                  <a:lnTo>
                    <a:pt x="0" y="6"/>
                  </a:lnTo>
                  <a:lnTo>
                    <a:pt x="12" y="0"/>
                  </a:lnTo>
                  <a:lnTo>
                    <a:pt x="213" y="461"/>
                  </a:lnTo>
                  <a:lnTo>
                    <a:pt x="213" y="766"/>
                  </a:ln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txBody>
            <a:bodyPr/>
            <a:lstStyle/>
            <a:p>
              <a:endParaRPr lang="en-US"/>
            </a:p>
          </p:txBody>
        </p:sp>
        <p:sp>
          <p:nvSpPr>
            <p:cNvPr id="30" name="Freeform 23">
              <a:extLst>
                <a:ext uri="{FF2B5EF4-FFF2-40B4-BE49-F238E27FC236}">
                  <a16:creationId xmlns:a16="http://schemas.microsoft.com/office/drawing/2014/main" id="{65BCDB0B-615E-4CA1-AFD5-6B121CB7CEB6}"/>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647700" y="5480050"/>
              <a:ext cx="157163" cy="157163"/>
            </a:xfrm>
            <a:custGeom>
              <a:avLst/>
              <a:gdLst/>
              <a:ahLst/>
              <a:cxnLst/>
              <a:rect l="0" t="0" r="r" b="b"/>
              <a:pathLst>
                <a:path w="33" h="33">
                  <a:moveTo>
                    <a:pt x="17" y="33"/>
                  </a:moveTo>
                  <a:cubicBezTo>
                    <a:pt x="8" y="33"/>
                    <a:pt x="0" y="26"/>
                    <a:pt x="0" y="17"/>
                  </a:cubicBezTo>
                  <a:cubicBezTo>
                    <a:pt x="0" y="8"/>
                    <a:pt x="8" y="0"/>
                    <a:pt x="17" y="0"/>
                  </a:cubicBezTo>
                  <a:cubicBezTo>
                    <a:pt x="26" y="0"/>
                    <a:pt x="33" y="8"/>
                    <a:pt x="33" y="17"/>
                  </a:cubicBezTo>
                  <a:cubicBezTo>
                    <a:pt x="33" y="26"/>
                    <a:pt x="26" y="33"/>
                    <a:pt x="17" y="33"/>
                  </a:cubicBezTo>
                  <a:close/>
                  <a:moveTo>
                    <a:pt x="17" y="4"/>
                  </a:moveTo>
                  <a:cubicBezTo>
                    <a:pt x="10" y="4"/>
                    <a:pt x="4" y="10"/>
                    <a:pt x="4" y="17"/>
                  </a:cubicBezTo>
                  <a:cubicBezTo>
                    <a:pt x="4" y="24"/>
                    <a:pt x="10" y="29"/>
                    <a:pt x="17" y="29"/>
                  </a:cubicBezTo>
                  <a:cubicBezTo>
                    <a:pt x="23" y="29"/>
                    <a:pt x="29" y="24"/>
                    <a:pt x="29" y="17"/>
                  </a:cubicBezTo>
                  <a:cubicBezTo>
                    <a:pt x="29" y="10"/>
                    <a:pt x="23" y="4"/>
                    <a:pt x="17" y="4"/>
                  </a:cubicBez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txBody>
            <a:bodyPr/>
            <a:lstStyle/>
            <a:p>
              <a:endParaRPr lang="en-US"/>
            </a:p>
          </p:txBody>
        </p:sp>
        <p:sp>
          <p:nvSpPr>
            <p:cNvPr id="31" name="Freeform 24">
              <a:extLst>
                <a:ext uri="{FF2B5EF4-FFF2-40B4-BE49-F238E27FC236}">
                  <a16:creationId xmlns:a16="http://schemas.microsoft.com/office/drawing/2014/main" id="{40627863-B7FC-44D1-9E53-E728FFF675AF}"/>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66675" y="903288"/>
              <a:ext cx="190500" cy="190500"/>
            </a:xfrm>
            <a:custGeom>
              <a:avLst/>
              <a:gdLst/>
              <a:ahLst/>
              <a:cxnLst/>
              <a:rect l="0" t="0" r="r" b="b"/>
              <a:pathLst>
                <a:path w="40" h="40">
                  <a:moveTo>
                    <a:pt x="20" y="40"/>
                  </a:moveTo>
                  <a:cubicBezTo>
                    <a:pt x="9" y="40"/>
                    <a:pt x="0" y="31"/>
                    <a:pt x="0" y="20"/>
                  </a:cubicBezTo>
                  <a:cubicBezTo>
                    <a:pt x="0" y="9"/>
                    <a:pt x="9" y="0"/>
                    <a:pt x="20" y="0"/>
                  </a:cubicBezTo>
                  <a:cubicBezTo>
                    <a:pt x="32" y="0"/>
                    <a:pt x="40" y="9"/>
                    <a:pt x="40" y="20"/>
                  </a:cubicBezTo>
                  <a:cubicBezTo>
                    <a:pt x="40" y="31"/>
                    <a:pt x="32" y="40"/>
                    <a:pt x="20" y="40"/>
                  </a:cubicBezTo>
                  <a:close/>
                  <a:moveTo>
                    <a:pt x="20" y="4"/>
                  </a:moveTo>
                  <a:cubicBezTo>
                    <a:pt x="12" y="4"/>
                    <a:pt x="4" y="12"/>
                    <a:pt x="4" y="20"/>
                  </a:cubicBezTo>
                  <a:cubicBezTo>
                    <a:pt x="4" y="29"/>
                    <a:pt x="12" y="36"/>
                    <a:pt x="20" y="36"/>
                  </a:cubicBezTo>
                  <a:cubicBezTo>
                    <a:pt x="29" y="36"/>
                    <a:pt x="36" y="29"/>
                    <a:pt x="36" y="20"/>
                  </a:cubicBezTo>
                  <a:cubicBezTo>
                    <a:pt x="36" y="12"/>
                    <a:pt x="29" y="4"/>
                    <a:pt x="20" y="4"/>
                  </a:cubicBez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txBody>
            <a:bodyPr/>
            <a:lstStyle/>
            <a:p>
              <a:endParaRPr lang="en-US"/>
            </a:p>
          </p:txBody>
        </p:sp>
        <p:sp>
          <p:nvSpPr>
            <p:cNvPr id="32" name="Freeform 25">
              <a:extLst>
                <a:ext uri="{FF2B5EF4-FFF2-40B4-BE49-F238E27FC236}">
                  <a16:creationId xmlns:a16="http://schemas.microsoft.com/office/drawing/2014/main" id="{52FD6F8C-3AF1-487E-91F4-6E55146F1F2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0" y="3897313"/>
              <a:ext cx="133350" cy="266700"/>
            </a:xfrm>
            <a:custGeom>
              <a:avLst/>
              <a:gdLst/>
              <a:ahLst/>
              <a:cxnLst/>
              <a:rect l="0" t="0" r="r" b="b"/>
              <a:pathLst>
                <a:path w="84" h="168">
                  <a:moveTo>
                    <a:pt x="69" y="168"/>
                  </a:moveTo>
                  <a:lnTo>
                    <a:pt x="0" y="6"/>
                  </a:lnTo>
                  <a:lnTo>
                    <a:pt x="12" y="0"/>
                  </a:lnTo>
                  <a:lnTo>
                    <a:pt x="84" y="162"/>
                  </a:lnTo>
                  <a:lnTo>
                    <a:pt x="69" y="168"/>
                  </a:ln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txBody>
            <a:bodyPr/>
            <a:lstStyle/>
            <a:p>
              <a:endParaRPr lang="en-US"/>
            </a:p>
          </p:txBody>
        </p:sp>
        <p:sp>
          <p:nvSpPr>
            <p:cNvPr id="33" name="Freeform 26">
              <a:extLst>
                <a:ext uri="{FF2B5EF4-FFF2-40B4-BE49-F238E27FC236}">
                  <a16:creationId xmlns:a16="http://schemas.microsoft.com/office/drawing/2014/main" id="{50323CF3-93CB-4E03-95C0-B180BB87A86D}"/>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66675" y="414972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txBody>
            <a:bodyPr/>
            <a:lstStyle/>
            <a:p>
              <a:endParaRPr lang="en-US"/>
            </a:p>
          </p:txBody>
        </p:sp>
        <p:sp>
          <p:nvSpPr>
            <p:cNvPr id="34" name="Freeform 27">
              <a:extLst>
                <a:ext uri="{FF2B5EF4-FFF2-40B4-BE49-F238E27FC236}">
                  <a16:creationId xmlns:a16="http://schemas.microsoft.com/office/drawing/2014/main" id="{EB47D82F-CF1B-47E6-9FA2-F3A9C5F945B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0" y="1644650"/>
              <a:ext cx="133350" cy="269875"/>
            </a:xfrm>
            <a:custGeom>
              <a:avLst/>
              <a:gdLst/>
              <a:ahLst/>
              <a:cxnLst/>
              <a:rect l="0" t="0" r="r" b="b"/>
              <a:pathLst>
                <a:path w="84" h="170">
                  <a:moveTo>
                    <a:pt x="12" y="170"/>
                  </a:moveTo>
                  <a:lnTo>
                    <a:pt x="0" y="164"/>
                  </a:lnTo>
                  <a:lnTo>
                    <a:pt x="69" y="0"/>
                  </a:lnTo>
                  <a:lnTo>
                    <a:pt x="84" y="6"/>
                  </a:lnTo>
                  <a:lnTo>
                    <a:pt x="12" y="170"/>
                  </a:ln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txBody>
            <a:bodyPr/>
            <a:lstStyle/>
            <a:p>
              <a:endParaRPr lang="en-US"/>
            </a:p>
          </p:txBody>
        </p:sp>
        <p:sp>
          <p:nvSpPr>
            <p:cNvPr id="35" name="Freeform 28">
              <a:extLst>
                <a:ext uri="{FF2B5EF4-FFF2-40B4-BE49-F238E27FC236}">
                  <a16:creationId xmlns:a16="http://schemas.microsoft.com/office/drawing/2014/main" id="{0606708F-F2D4-4678-8ED2-39041BC64D7D}"/>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66675" y="146843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txBody>
            <a:bodyPr/>
            <a:lstStyle/>
            <a:p>
              <a:endParaRPr lang="en-US"/>
            </a:p>
          </p:txBody>
        </p:sp>
        <p:sp>
          <p:nvSpPr>
            <p:cNvPr id="36" name="Freeform 29">
              <a:extLst>
                <a:ext uri="{FF2B5EF4-FFF2-40B4-BE49-F238E27FC236}">
                  <a16:creationId xmlns:a16="http://schemas.microsoft.com/office/drawing/2014/main" id="{D7EB95B4-15E4-433D-B36F-21FF341AD9A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95325" y="4763"/>
              <a:ext cx="309563" cy="1558925"/>
            </a:xfrm>
            <a:custGeom>
              <a:avLst/>
              <a:gdLst/>
              <a:ahLst/>
              <a:cxnLst/>
              <a:rect l="0" t="0" r="r" b="b"/>
              <a:pathLst>
                <a:path w="195" h="982">
                  <a:moveTo>
                    <a:pt x="195" y="982"/>
                  </a:moveTo>
                  <a:lnTo>
                    <a:pt x="177" y="982"/>
                  </a:lnTo>
                  <a:lnTo>
                    <a:pt x="177" y="805"/>
                  </a:lnTo>
                  <a:lnTo>
                    <a:pt x="0" y="629"/>
                  </a:lnTo>
                  <a:lnTo>
                    <a:pt x="0" y="0"/>
                  </a:lnTo>
                  <a:lnTo>
                    <a:pt x="18" y="0"/>
                  </a:lnTo>
                  <a:lnTo>
                    <a:pt x="18" y="623"/>
                  </a:lnTo>
                  <a:lnTo>
                    <a:pt x="195" y="796"/>
                  </a:lnTo>
                  <a:lnTo>
                    <a:pt x="195" y="982"/>
                  </a:ln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txBody>
            <a:bodyPr/>
            <a:lstStyle/>
            <a:p>
              <a:endParaRPr lang="en-US"/>
            </a:p>
          </p:txBody>
        </p:sp>
        <p:sp>
          <p:nvSpPr>
            <p:cNvPr id="37" name="Freeform 30">
              <a:extLst>
                <a:ext uri="{FF2B5EF4-FFF2-40B4-BE49-F238E27FC236}">
                  <a16:creationId xmlns:a16="http://schemas.microsoft.com/office/drawing/2014/main" id="{500A541B-4C75-497C-A489-097ED29964FE}"/>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57150" y="488156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txBody>
            <a:bodyPr/>
            <a:lstStyle/>
            <a:p>
              <a:endParaRPr lang="en-US"/>
            </a:p>
          </p:txBody>
        </p:sp>
        <p:sp>
          <p:nvSpPr>
            <p:cNvPr id="38" name="Freeform 31">
              <a:extLst>
                <a:ext uri="{FF2B5EF4-FFF2-40B4-BE49-F238E27FC236}">
                  <a16:creationId xmlns:a16="http://schemas.microsoft.com/office/drawing/2014/main" id="{5789326F-12A4-48B8-B0ED-A6A2AE0C277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8113" y="5060950"/>
              <a:ext cx="304800" cy="1778000"/>
            </a:xfrm>
            <a:custGeom>
              <a:avLst/>
              <a:gdLst/>
              <a:ahLst/>
              <a:cxnLst/>
              <a:rect l="0" t="0" r="r" b="b"/>
              <a:pathLst>
                <a:path w="192" h="1120">
                  <a:moveTo>
                    <a:pt x="192" y="1120"/>
                  </a:moveTo>
                  <a:lnTo>
                    <a:pt x="177" y="1120"/>
                  </a:lnTo>
                  <a:lnTo>
                    <a:pt x="177" y="360"/>
                  </a:lnTo>
                  <a:lnTo>
                    <a:pt x="0" y="183"/>
                  </a:lnTo>
                  <a:lnTo>
                    <a:pt x="0" y="0"/>
                  </a:lnTo>
                  <a:lnTo>
                    <a:pt x="15" y="0"/>
                  </a:lnTo>
                  <a:lnTo>
                    <a:pt x="15" y="177"/>
                  </a:lnTo>
                  <a:lnTo>
                    <a:pt x="192" y="354"/>
                  </a:lnTo>
                  <a:lnTo>
                    <a:pt x="192" y="1120"/>
                  </a:ln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txBody>
            <a:bodyPr/>
            <a:lstStyle/>
            <a:p>
              <a:endParaRPr lang="en-US"/>
            </a:p>
          </p:txBody>
        </p:sp>
        <p:sp>
          <p:nvSpPr>
            <p:cNvPr id="39" name="Freeform 32">
              <a:extLst>
                <a:ext uri="{FF2B5EF4-FFF2-40B4-BE49-F238E27FC236}">
                  <a16:creationId xmlns:a16="http://schemas.microsoft.com/office/drawing/2014/main" id="{25FA672E-2B65-477F-AA75-6261CE652F25}"/>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561975" y="643096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txBody>
            <a:bodyPr/>
            <a:lstStyle/>
            <a:p>
              <a:endParaRPr lang="en-US"/>
            </a:p>
          </p:txBody>
        </p:sp>
        <p:sp>
          <p:nvSpPr>
            <p:cNvPr id="40" name="Rectangle 33">
              <a:extLst>
                <a:ext uri="{FF2B5EF4-FFF2-40B4-BE49-F238E27FC236}">
                  <a16:creationId xmlns:a16="http://schemas.microsoft.com/office/drawing/2014/main" id="{BB09AF8D-E68B-499C-B9F5-2F365813D3C0}"/>
                </a:ext>
                <a:ext uri="{C183D7F6-B498-43B3-948B-1728B52AA6E4}">
                  <adec:decorative xmlns:adec="http://schemas.microsoft.com/office/drawing/2017/decorative" val="1"/>
                </a:ext>
              </a:extLst>
            </p:cNvPr>
            <p:cNvSpPr>
              <a:spLocks noChangeArrowheads="1"/>
            </p:cNvSpPr>
            <p:nvPr>
              <p:extLst>
                <p:ext uri="{386F3935-93C4-4BCD-93E2-E3B085C9AB24}">
                  <p16:designElem xmlns:p16="http://schemas.microsoft.com/office/powerpoint/2015/main" val="1"/>
                </p:ext>
              </p:extLst>
            </p:nvPr>
          </p:nvSpPr>
          <p:spPr bwMode="auto">
            <a:xfrm>
              <a:off x="642938" y="6610350"/>
              <a:ext cx="23813" cy="242888"/>
            </a:xfrm>
            <a:prstGeom prst="rect">
              <a:avLst/>
            </a:pr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miter lim="800000"/>
                  <a:headEnd/>
                  <a:tailEnd/>
                </a14:hiddenLine>
              </a:ext>
            </a:extLst>
          </p:spPr>
          <p:txBody>
            <a:bodyPr/>
            <a:lstStyle/>
            <a:p>
              <a:endParaRPr lang="en-US"/>
            </a:p>
          </p:txBody>
        </p:sp>
        <p:sp>
          <p:nvSpPr>
            <p:cNvPr id="41" name="Freeform 34">
              <a:extLst>
                <a:ext uri="{FF2B5EF4-FFF2-40B4-BE49-F238E27FC236}">
                  <a16:creationId xmlns:a16="http://schemas.microsoft.com/office/drawing/2014/main" id="{7991AEAD-B5F3-47BA-9F1B-86C16A84AD39}"/>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76200" y="6430963"/>
              <a:ext cx="190500" cy="188913"/>
            </a:xfrm>
            <a:custGeom>
              <a:avLst/>
              <a:gdLst/>
              <a:ahLst/>
              <a:cxnLst/>
              <a:rect l="0" t="0" r="r" b="b"/>
              <a:pathLst>
                <a:path w="40" h="40">
                  <a:moveTo>
                    <a:pt x="20" y="40"/>
                  </a:moveTo>
                  <a:cubicBezTo>
                    <a:pt x="9" y="40"/>
                    <a:pt x="0" y="31"/>
                    <a:pt x="0" y="20"/>
                  </a:cubicBezTo>
                  <a:cubicBezTo>
                    <a:pt x="0" y="9"/>
                    <a:pt x="9" y="0"/>
                    <a:pt x="20" y="0"/>
                  </a:cubicBezTo>
                  <a:cubicBezTo>
                    <a:pt x="32" y="0"/>
                    <a:pt x="40" y="9"/>
                    <a:pt x="40" y="20"/>
                  </a:cubicBezTo>
                  <a:cubicBezTo>
                    <a:pt x="40" y="31"/>
                    <a:pt x="32"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txBody>
            <a:bodyPr/>
            <a:lstStyle/>
            <a:p>
              <a:endParaRPr lang="en-US"/>
            </a:p>
          </p:txBody>
        </p:sp>
        <p:sp>
          <p:nvSpPr>
            <p:cNvPr id="42" name="Freeform 35">
              <a:extLst>
                <a:ext uri="{FF2B5EF4-FFF2-40B4-BE49-F238E27FC236}">
                  <a16:creationId xmlns:a16="http://schemas.microsoft.com/office/drawing/2014/main" id="{19A85F58-4C3A-4388-B55C-2329EEAECF0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0" y="5978525"/>
              <a:ext cx="190500" cy="461963"/>
            </a:xfrm>
            <a:custGeom>
              <a:avLst/>
              <a:gdLst/>
              <a:ahLst/>
              <a:cxnLst/>
              <a:rect l="0" t="0" r="r" b="b"/>
              <a:pathLst>
                <a:path w="120" h="291">
                  <a:moveTo>
                    <a:pt x="120" y="291"/>
                  </a:moveTo>
                  <a:lnTo>
                    <a:pt x="105" y="291"/>
                  </a:lnTo>
                  <a:lnTo>
                    <a:pt x="105" y="114"/>
                  </a:lnTo>
                  <a:lnTo>
                    <a:pt x="0" y="9"/>
                  </a:lnTo>
                  <a:lnTo>
                    <a:pt x="12" y="0"/>
                  </a:lnTo>
                  <a:lnTo>
                    <a:pt x="120" y="108"/>
                  </a:lnTo>
                  <a:lnTo>
                    <a:pt x="120" y="291"/>
                  </a:ln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txBody>
            <a:bodyPr/>
            <a:lstStyle/>
            <a:p>
              <a:endParaRPr lang="en-US"/>
            </a:p>
          </p:txBody>
        </p:sp>
        <p:sp>
          <p:nvSpPr>
            <p:cNvPr id="43" name="Freeform 36">
              <a:extLst>
                <a:ext uri="{FF2B5EF4-FFF2-40B4-BE49-F238E27FC236}">
                  <a16:creationId xmlns:a16="http://schemas.microsoft.com/office/drawing/2014/main" id="{05652F38-94D9-41B7-A699-7E8F0C78D8C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14413" y="1801813"/>
              <a:ext cx="214313" cy="755650"/>
            </a:xfrm>
            <a:custGeom>
              <a:avLst/>
              <a:gdLst/>
              <a:ahLst/>
              <a:cxnLst/>
              <a:rect l="0" t="0" r="r" b="b"/>
              <a:pathLst>
                <a:path w="135" h="476">
                  <a:moveTo>
                    <a:pt x="12" y="476"/>
                  </a:moveTo>
                  <a:lnTo>
                    <a:pt x="0" y="476"/>
                  </a:lnTo>
                  <a:lnTo>
                    <a:pt x="0" y="128"/>
                  </a:lnTo>
                  <a:lnTo>
                    <a:pt x="126" y="0"/>
                  </a:lnTo>
                  <a:lnTo>
                    <a:pt x="135" y="9"/>
                  </a:lnTo>
                  <a:lnTo>
                    <a:pt x="12" y="131"/>
                  </a:lnTo>
                  <a:lnTo>
                    <a:pt x="12" y="476"/>
                  </a:ln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txBody>
            <a:bodyPr/>
            <a:lstStyle/>
            <a:p>
              <a:endParaRPr lang="en-US"/>
            </a:p>
          </p:txBody>
        </p:sp>
        <p:sp>
          <p:nvSpPr>
            <p:cNvPr id="44" name="Freeform 37">
              <a:extLst>
                <a:ext uri="{FF2B5EF4-FFF2-40B4-BE49-F238E27FC236}">
                  <a16:creationId xmlns:a16="http://schemas.microsoft.com/office/drawing/2014/main" id="{3C043852-C250-4518-BB89-C91A349171DC}"/>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938213" y="2547938"/>
              <a:ext cx="166688" cy="160338"/>
            </a:xfrm>
            <a:custGeom>
              <a:avLst/>
              <a:gdLst/>
              <a:ahLst/>
              <a:cxnLst/>
              <a:rect l="0" t="0" r="r" b="b"/>
              <a:pathLst>
                <a:path w="35" h="34">
                  <a:moveTo>
                    <a:pt x="18" y="34"/>
                  </a:moveTo>
                  <a:cubicBezTo>
                    <a:pt x="8" y="34"/>
                    <a:pt x="0" y="26"/>
                    <a:pt x="0" y="17"/>
                  </a:cubicBezTo>
                  <a:cubicBezTo>
                    <a:pt x="0" y="7"/>
                    <a:pt x="8" y="0"/>
                    <a:pt x="18" y="0"/>
                  </a:cubicBezTo>
                  <a:cubicBezTo>
                    <a:pt x="27" y="0"/>
                    <a:pt x="35" y="7"/>
                    <a:pt x="35" y="17"/>
                  </a:cubicBezTo>
                  <a:cubicBezTo>
                    <a:pt x="35" y="26"/>
                    <a:pt x="27" y="34"/>
                    <a:pt x="18" y="34"/>
                  </a:cubicBezTo>
                  <a:close/>
                  <a:moveTo>
                    <a:pt x="18" y="4"/>
                  </a:moveTo>
                  <a:cubicBezTo>
                    <a:pt x="10" y="4"/>
                    <a:pt x="4" y="10"/>
                    <a:pt x="4" y="17"/>
                  </a:cubicBezTo>
                  <a:cubicBezTo>
                    <a:pt x="4" y="24"/>
                    <a:pt x="10" y="30"/>
                    <a:pt x="18" y="30"/>
                  </a:cubicBezTo>
                  <a:cubicBezTo>
                    <a:pt x="25" y="30"/>
                    <a:pt x="31" y="24"/>
                    <a:pt x="31" y="17"/>
                  </a:cubicBezTo>
                  <a:cubicBezTo>
                    <a:pt x="31" y="10"/>
                    <a:pt x="25" y="4"/>
                    <a:pt x="18" y="4"/>
                  </a:cubicBez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txBody>
            <a:bodyPr/>
            <a:lstStyle/>
            <a:p>
              <a:endParaRPr lang="en-US"/>
            </a:p>
          </p:txBody>
        </p:sp>
        <p:sp>
          <p:nvSpPr>
            <p:cNvPr id="45" name="Freeform 38">
              <a:extLst>
                <a:ext uri="{FF2B5EF4-FFF2-40B4-BE49-F238E27FC236}">
                  <a16:creationId xmlns:a16="http://schemas.microsoft.com/office/drawing/2014/main" id="{0CAB9A07-ECF2-416C-8528-F75DACB1382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595313" y="4763"/>
              <a:ext cx="638175" cy="4025900"/>
            </a:xfrm>
            <a:custGeom>
              <a:avLst/>
              <a:gdLst/>
              <a:ahLst/>
              <a:cxnLst/>
              <a:rect l="0" t="0" r="r" b="b"/>
              <a:pathLst>
                <a:path w="402" h="2536">
                  <a:moveTo>
                    <a:pt x="402" y="2536"/>
                  </a:moveTo>
                  <a:lnTo>
                    <a:pt x="387" y="2536"/>
                  </a:lnTo>
                  <a:lnTo>
                    <a:pt x="387" y="2311"/>
                  </a:lnTo>
                  <a:lnTo>
                    <a:pt x="0" y="1925"/>
                  </a:lnTo>
                  <a:lnTo>
                    <a:pt x="0" y="0"/>
                  </a:lnTo>
                  <a:lnTo>
                    <a:pt x="15" y="0"/>
                  </a:lnTo>
                  <a:lnTo>
                    <a:pt x="15" y="1916"/>
                  </a:lnTo>
                  <a:lnTo>
                    <a:pt x="402" y="2302"/>
                  </a:lnTo>
                  <a:lnTo>
                    <a:pt x="402" y="2536"/>
                  </a:ln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txBody>
            <a:bodyPr/>
            <a:lstStyle/>
            <a:p>
              <a:endParaRPr lang="en-US"/>
            </a:p>
          </p:txBody>
        </p:sp>
        <p:sp>
          <p:nvSpPr>
            <p:cNvPr id="46" name="Freeform 39">
              <a:extLst>
                <a:ext uri="{FF2B5EF4-FFF2-40B4-BE49-F238E27FC236}">
                  <a16:creationId xmlns:a16="http://schemas.microsoft.com/office/drawing/2014/main" id="{904A314C-A829-4AA6-92E2-529BCCF95C9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223963" y="1382713"/>
              <a:ext cx="142875" cy="476250"/>
            </a:xfrm>
            <a:custGeom>
              <a:avLst/>
              <a:gdLst/>
              <a:ahLst/>
              <a:cxnLst/>
              <a:rect l="0" t="0" r="r" b="b"/>
              <a:pathLst>
                <a:path w="90" h="300">
                  <a:moveTo>
                    <a:pt x="90" y="300"/>
                  </a:moveTo>
                  <a:lnTo>
                    <a:pt x="78" y="300"/>
                  </a:lnTo>
                  <a:lnTo>
                    <a:pt x="78" y="84"/>
                  </a:lnTo>
                  <a:lnTo>
                    <a:pt x="0" y="9"/>
                  </a:lnTo>
                  <a:lnTo>
                    <a:pt x="9" y="0"/>
                  </a:lnTo>
                  <a:lnTo>
                    <a:pt x="90" y="81"/>
                  </a:lnTo>
                  <a:lnTo>
                    <a:pt x="90" y="300"/>
                  </a:ln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txBody>
            <a:bodyPr/>
            <a:lstStyle/>
            <a:p>
              <a:endParaRPr lang="en-US"/>
            </a:p>
          </p:txBody>
        </p:sp>
        <p:sp>
          <p:nvSpPr>
            <p:cNvPr id="47" name="Freeform 40">
              <a:extLst>
                <a:ext uri="{FF2B5EF4-FFF2-40B4-BE49-F238E27FC236}">
                  <a16:creationId xmlns:a16="http://schemas.microsoft.com/office/drawing/2014/main" id="{244EE6BA-4569-43ED-9E2E-1FB66201B7EB}"/>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300163" y="1849438"/>
              <a:ext cx="109538" cy="107950"/>
            </a:xfrm>
            <a:custGeom>
              <a:avLst/>
              <a:gdLst/>
              <a:ahLst/>
              <a:cxnLst/>
              <a:rect l="0" t="0" r="r" b="b"/>
              <a:pathLst>
                <a:path w="23" h="23">
                  <a:moveTo>
                    <a:pt x="12" y="23"/>
                  </a:moveTo>
                  <a:cubicBezTo>
                    <a:pt x="5" y="23"/>
                    <a:pt x="0" y="18"/>
                    <a:pt x="0" y="12"/>
                  </a:cubicBezTo>
                  <a:cubicBezTo>
                    <a:pt x="0" y="5"/>
                    <a:pt x="5" y="0"/>
                    <a:pt x="12" y="0"/>
                  </a:cubicBezTo>
                  <a:cubicBezTo>
                    <a:pt x="18" y="0"/>
                    <a:pt x="23" y="5"/>
                    <a:pt x="23" y="12"/>
                  </a:cubicBezTo>
                  <a:cubicBezTo>
                    <a:pt x="23" y="18"/>
                    <a:pt x="18" y="23"/>
                    <a:pt x="12" y="23"/>
                  </a:cubicBezTo>
                  <a:close/>
                  <a:moveTo>
                    <a:pt x="12" y="4"/>
                  </a:moveTo>
                  <a:cubicBezTo>
                    <a:pt x="8" y="4"/>
                    <a:pt x="4" y="8"/>
                    <a:pt x="4" y="12"/>
                  </a:cubicBezTo>
                  <a:cubicBezTo>
                    <a:pt x="4" y="16"/>
                    <a:pt x="8" y="19"/>
                    <a:pt x="12" y="19"/>
                  </a:cubicBezTo>
                  <a:cubicBezTo>
                    <a:pt x="16" y="19"/>
                    <a:pt x="19" y="16"/>
                    <a:pt x="19" y="12"/>
                  </a:cubicBezTo>
                  <a:cubicBezTo>
                    <a:pt x="19" y="8"/>
                    <a:pt x="16" y="4"/>
                    <a:pt x="12" y="4"/>
                  </a:cubicBez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txBody>
            <a:bodyPr/>
            <a:lstStyle/>
            <a:p>
              <a:endParaRPr lang="en-US"/>
            </a:p>
          </p:txBody>
        </p:sp>
        <p:sp>
          <p:nvSpPr>
            <p:cNvPr id="48" name="Freeform 41">
              <a:extLst>
                <a:ext uri="{FF2B5EF4-FFF2-40B4-BE49-F238E27FC236}">
                  <a16:creationId xmlns:a16="http://schemas.microsoft.com/office/drawing/2014/main" id="{BEB8252E-FB2A-4BB5-BEC6-CA10FF6F7CA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80988" y="3417888"/>
              <a:ext cx="142875" cy="474663"/>
            </a:xfrm>
            <a:custGeom>
              <a:avLst/>
              <a:gdLst/>
              <a:ahLst/>
              <a:cxnLst/>
              <a:rect l="0" t="0" r="r" b="b"/>
              <a:pathLst>
                <a:path w="90" h="299">
                  <a:moveTo>
                    <a:pt x="12" y="299"/>
                  </a:moveTo>
                  <a:lnTo>
                    <a:pt x="0" y="299"/>
                  </a:lnTo>
                  <a:lnTo>
                    <a:pt x="0" y="80"/>
                  </a:lnTo>
                  <a:lnTo>
                    <a:pt x="81" y="0"/>
                  </a:lnTo>
                  <a:lnTo>
                    <a:pt x="90" y="8"/>
                  </a:lnTo>
                  <a:lnTo>
                    <a:pt x="12" y="83"/>
                  </a:lnTo>
                  <a:lnTo>
                    <a:pt x="12" y="299"/>
                  </a:ln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txBody>
            <a:bodyPr/>
            <a:lstStyle/>
            <a:p>
              <a:endParaRPr lang="en-US"/>
            </a:p>
          </p:txBody>
        </p:sp>
        <p:sp>
          <p:nvSpPr>
            <p:cNvPr id="49" name="Freeform 42">
              <a:extLst>
                <a:ext uri="{FF2B5EF4-FFF2-40B4-BE49-F238E27FC236}">
                  <a16:creationId xmlns:a16="http://schemas.microsoft.com/office/drawing/2014/main" id="{91414711-C3A4-4E96-854A-DDDEB2F2E3E8}"/>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238125" y="3883025"/>
              <a:ext cx="109538" cy="109538"/>
            </a:xfrm>
            <a:custGeom>
              <a:avLst/>
              <a:gdLst/>
              <a:ahLst/>
              <a:cxnLst/>
              <a:rect l="0" t="0" r="r" b="b"/>
              <a:pathLst>
                <a:path w="23" h="23">
                  <a:moveTo>
                    <a:pt x="11" y="23"/>
                  </a:moveTo>
                  <a:cubicBezTo>
                    <a:pt x="5" y="23"/>
                    <a:pt x="0" y="18"/>
                    <a:pt x="0" y="12"/>
                  </a:cubicBezTo>
                  <a:cubicBezTo>
                    <a:pt x="0" y="5"/>
                    <a:pt x="5" y="0"/>
                    <a:pt x="11" y="0"/>
                  </a:cubicBezTo>
                  <a:cubicBezTo>
                    <a:pt x="17" y="0"/>
                    <a:pt x="23" y="5"/>
                    <a:pt x="23" y="12"/>
                  </a:cubicBezTo>
                  <a:cubicBezTo>
                    <a:pt x="23" y="18"/>
                    <a:pt x="17" y="23"/>
                    <a:pt x="11" y="23"/>
                  </a:cubicBezTo>
                  <a:close/>
                  <a:moveTo>
                    <a:pt x="11" y="4"/>
                  </a:moveTo>
                  <a:cubicBezTo>
                    <a:pt x="7" y="4"/>
                    <a:pt x="4" y="8"/>
                    <a:pt x="4" y="12"/>
                  </a:cubicBezTo>
                  <a:cubicBezTo>
                    <a:pt x="4" y="16"/>
                    <a:pt x="7" y="19"/>
                    <a:pt x="11" y="19"/>
                  </a:cubicBezTo>
                  <a:cubicBezTo>
                    <a:pt x="15" y="19"/>
                    <a:pt x="19" y="16"/>
                    <a:pt x="19" y="12"/>
                  </a:cubicBezTo>
                  <a:cubicBezTo>
                    <a:pt x="19" y="8"/>
                    <a:pt x="15" y="4"/>
                    <a:pt x="11" y="4"/>
                  </a:cubicBez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txBody>
            <a:bodyPr/>
            <a:lstStyle/>
            <a:p>
              <a:endParaRPr lang="en-US"/>
            </a:p>
          </p:txBody>
        </p:sp>
        <p:sp>
          <p:nvSpPr>
            <p:cNvPr id="50" name="Freeform 43">
              <a:extLst>
                <a:ext uri="{FF2B5EF4-FFF2-40B4-BE49-F238E27FC236}">
                  <a16:creationId xmlns:a16="http://schemas.microsoft.com/office/drawing/2014/main" id="{86815BA8-3055-4B42-98C3-4202FD92E0D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4763" y="2166938"/>
              <a:ext cx="114300" cy="452438"/>
            </a:xfrm>
            <a:custGeom>
              <a:avLst/>
              <a:gdLst/>
              <a:ahLst/>
              <a:cxnLst/>
              <a:rect l="0" t="0" r="r" b="b"/>
              <a:pathLst>
                <a:path w="72" h="285">
                  <a:moveTo>
                    <a:pt x="6" y="285"/>
                  </a:moveTo>
                  <a:lnTo>
                    <a:pt x="0" y="276"/>
                  </a:lnTo>
                  <a:lnTo>
                    <a:pt x="60" y="216"/>
                  </a:lnTo>
                  <a:lnTo>
                    <a:pt x="60" y="0"/>
                  </a:lnTo>
                  <a:lnTo>
                    <a:pt x="72" y="0"/>
                  </a:lnTo>
                  <a:lnTo>
                    <a:pt x="72" y="222"/>
                  </a:lnTo>
                  <a:lnTo>
                    <a:pt x="6" y="285"/>
                  </a:ln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txBody>
            <a:bodyPr/>
            <a:lstStyle/>
            <a:p>
              <a:endParaRPr lang="en-US"/>
            </a:p>
          </p:txBody>
        </p:sp>
        <p:sp>
          <p:nvSpPr>
            <p:cNvPr id="51" name="Freeform 44">
              <a:extLst>
                <a:ext uri="{FF2B5EF4-FFF2-40B4-BE49-F238E27FC236}">
                  <a16:creationId xmlns:a16="http://schemas.microsoft.com/office/drawing/2014/main" id="{44457813-E991-44AE-9A83-B7488D1F362B}"/>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52388" y="2066925"/>
              <a:ext cx="109538" cy="109538"/>
            </a:xfrm>
            <a:custGeom>
              <a:avLst/>
              <a:gdLst/>
              <a:ahLst/>
              <a:cxnLst/>
              <a:rect l="0" t="0" r="r" b="b"/>
              <a:pathLst>
                <a:path w="23" h="23">
                  <a:moveTo>
                    <a:pt x="12" y="23"/>
                  </a:moveTo>
                  <a:cubicBezTo>
                    <a:pt x="5" y="23"/>
                    <a:pt x="0" y="18"/>
                    <a:pt x="0" y="12"/>
                  </a:cubicBezTo>
                  <a:cubicBezTo>
                    <a:pt x="0" y="5"/>
                    <a:pt x="5" y="0"/>
                    <a:pt x="12" y="0"/>
                  </a:cubicBezTo>
                  <a:cubicBezTo>
                    <a:pt x="18" y="0"/>
                    <a:pt x="23" y="5"/>
                    <a:pt x="23" y="12"/>
                  </a:cubicBezTo>
                  <a:cubicBezTo>
                    <a:pt x="23" y="18"/>
                    <a:pt x="18" y="23"/>
                    <a:pt x="12" y="23"/>
                  </a:cubicBezTo>
                  <a:close/>
                  <a:moveTo>
                    <a:pt x="12" y="4"/>
                  </a:moveTo>
                  <a:cubicBezTo>
                    <a:pt x="8" y="4"/>
                    <a:pt x="4" y="8"/>
                    <a:pt x="4" y="12"/>
                  </a:cubicBezTo>
                  <a:cubicBezTo>
                    <a:pt x="4" y="16"/>
                    <a:pt x="8" y="19"/>
                    <a:pt x="12" y="19"/>
                  </a:cubicBezTo>
                  <a:cubicBezTo>
                    <a:pt x="16" y="19"/>
                    <a:pt x="19" y="16"/>
                    <a:pt x="19" y="12"/>
                  </a:cubicBezTo>
                  <a:cubicBezTo>
                    <a:pt x="19" y="8"/>
                    <a:pt x="16" y="4"/>
                    <a:pt x="12" y="4"/>
                  </a:cubicBez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txBody>
            <a:bodyPr/>
            <a:lstStyle/>
            <a:p>
              <a:endParaRPr lang="en-US"/>
            </a:p>
          </p:txBody>
        </p:sp>
        <p:sp>
          <p:nvSpPr>
            <p:cNvPr id="52" name="Rectangle 45">
              <a:extLst>
                <a:ext uri="{FF2B5EF4-FFF2-40B4-BE49-F238E27FC236}">
                  <a16:creationId xmlns:a16="http://schemas.microsoft.com/office/drawing/2014/main" id="{8CE1CF47-A73F-4560-8835-AE1DC51E5CAE}"/>
                </a:ext>
                <a:ext uri="{C183D7F6-B498-43B3-948B-1728B52AA6E4}">
                  <adec:decorative xmlns:adec="http://schemas.microsoft.com/office/drawing/2017/decorative" val="1"/>
                </a:ext>
              </a:extLst>
            </p:cNvPr>
            <p:cNvSpPr>
              <a:spLocks noChangeArrowheads="1"/>
            </p:cNvSpPr>
            <p:nvPr>
              <p:extLst>
                <p:ext uri="{386F3935-93C4-4BCD-93E2-E3B085C9AB24}">
                  <p16:designElem xmlns:p16="http://schemas.microsoft.com/office/powerpoint/2015/main" val="1"/>
                </p:ext>
              </p:extLst>
            </p:nvPr>
          </p:nvSpPr>
          <p:spPr bwMode="auto">
            <a:xfrm>
              <a:off x="1228725" y="4662488"/>
              <a:ext cx="23813" cy="2181225"/>
            </a:xfrm>
            <a:prstGeom prst="rect">
              <a:avLst/>
            </a:pr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miter lim="800000"/>
                  <a:headEnd/>
                  <a:tailEnd/>
                </a14:hiddenLine>
              </a:ext>
            </a:extLst>
          </p:spPr>
          <p:txBody>
            <a:bodyPr/>
            <a:lstStyle/>
            <a:p>
              <a:endParaRPr lang="en-US"/>
            </a:p>
          </p:txBody>
        </p:sp>
        <p:sp>
          <p:nvSpPr>
            <p:cNvPr id="53" name="Freeform 46">
              <a:extLst>
                <a:ext uri="{FF2B5EF4-FFF2-40B4-BE49-F238E27FC236}">
                  <a16:creationId xmlns:a16="http://schemas.microsoft.com/office/drawing/2014/main" id="{C2A935E4-AACC-4CB9-995E-D2861788731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19213" y="5041900"/>
              <a:ext cx="371475" cy="1801813"/>
            </a:xfrm>
            <a:custGeom>
              <a:avLst/>
              <a:gdLst/>
              <a:ahLst/>
              <a:cxnLst/>
              <a:rect l="0" t="0" r="r" b="b"/>
              <a:pathLst>
                <a:path w="234" h="1135">
                  <a:moveTo>
                    <a:pt x="15" y="1135"/>
                  </a:moveTo>
                  <a:lnTo>
                    <a:pt x="0" y="1135"/>
                  </a:lnTo>
                  <a:lnTo>
                    <a:pt x="0" y="515"/>
                  </a:lnTo>
                  <a:lnTo>
                    <a:pt x="0" y="512"/>
                  </a:lnTo>
                  <a:lnTo>
                    <a:pt x="219" y="0"/>
                  </a:lnTo>
                  <a:lnTo>
                    <a:pt x="234" y="6"/>
                  </a:lnTo>
                  <a:lnTo>
                    <a:pt x="15" y="518"/>
                  </a:lnTo>
                  <a:lnTo>
                    <a:pt x="15" y="1135"/>
                  </a:ln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txBody>
            <a:bodyPr/>
            <a:lstStyle/>
            <a:p>
              <a:endParaRPr lang="en-US"/>
            </a:p>
          </p:txBody>
        </p:sp>
        <p:sp>
          <p:nvSpPr>
            <p:cNvPr id="54" name="Freeform 47">
              <a:extLst>
                <a:ext uri="{FF2B5EF4-FFF2-40B4-BE49-F238E27FC236}">
                  <a16:creationId xmlns:a16="http://schemas.microsoft.com/office/drawing/2014/main" id="{93B5B778-8ACB-4004-932D-BD95997BAEFF}"/>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147763"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txBody>
            <a:bodyPr/>
            <a:lstStyle/>
            <a:p>
              <a:endParaRPr lang="en-US"/>
            </a:p>
          </p:txBody>
        </p:sp>
        <p:sp>
          <p:nvSpPr>
            <p:cNvPr id="55" name="Freeform 48">
              <a:extLst>
                <a:ext uri="{FF2B5EF4-FFF2-40B4-BE49-F238E27FC236}">
                  <a16:creationId xmlns:a16="http://schemas.microsoft.com/office/drawing/2014/main" id="{1434AF34-0919-40AD-84B1-446D4FF2D6D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819150" y="3983038"/>
              <a:ext cx="347663" cy="2860675"/>
            </a:xfrm>
            <a:custGeom>
              <a:avLst/>
              <a:gdLst/>
              <a:ahLst/>
              <a:cxnLst/>
              <a:rect l="0" t="0" r="r" b="b"/>
              <a:pathLst>
                <a:path w="219" h="1802">
                  <a:moveTo>
                    <a:pt x="219" y="1802"/>
                  </a:moveTo>
                  <a:lnTo>
                    <a:pt x="201" y="1802"/>
                  </a:lnTo>
                  <a:lnTo>
                    <a:pt x="201" y="1185"/>
                  </a:lnTo>
                  <a:lnTo>
                    <a:pt x="0" y="3"/>
                  </a:lnTo>
                  <a:lnTo>
                    <a:pt x="15" y="0"/>
                  </a:lnTo>
                  <a:lnTo>
                    <a:pt x="219" y="1185"/>
                  </a:lnTo>
                  <a:lnTo>
                    <a:pt x="219" y="1802"/>
                  </a:ln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txBody>
            <a:bodyPr/>
            <a:lstStyle/>
            <a:p>
              <a:endParaRPr lang="en-US"/>
            </a:p>
          </p:txBody>
        </p:sp>
        <p:sp>
          <p:nvSpPr>
            <p:cNvPr id="56" name="Freeform 49">
              <a:extLst>
                <a:ext uri="{FF2B5EF4-FFF2-40B4-BE49-F238E27FC236}">
                  <a16:creationId xmlns:a16="http://schemas.microsoft.com/office/drawing/2014/main" id="{29546CF3-6DDD-4073-AB7F-C6E722257AAC}"/>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728663" y="3806825"/>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txBody>
            <a:bodyPr/>
            <a:lstStyle/>
            <a:p>
              <a:endParaRPr lang="en-US"/>
            </a:p>
          </p:txBody>
        </p:sp>
        <p:sp>
          <p:nvSpPr>
            <p:cNvPr id="57" name="Freeform 50">
              <a:extLst>
                <a:ext uri="{FF2B5EF4-FFF2-40B4-BE49-F238E27FC236}">
                  <a16:creationId xmlns:a16="http://schemas.microsoft.com/office/drawing/2014/main" id="{289D46AB-128A-477F-B6C9-F40F115D6CEB}"/>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624013" y="48672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txBody>
            <a:bodyPr/>
            <a:lstStyle/>
            <a:p>
              <a:endParaRPr lang="en-US"/>
            </a:p>
          </p:txBody>
        </p:sp>
        <p:sp>
          <p:nvSpPr>
            <p:cNvPr id="58" name="Freeform 51">
              <a:extLst>
                <a:ext uri="{FF2B5EF4-FFF2-40B4-BE49-F238E27FC236}">
                  <a16:creationId xmlns:a16="http://schemas.microsoft.com/office/drawing/2014/main" id="{A7DA7E67-3368-44AD-AACD-EB64AE34870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404938" y="5422900"/>
              <a:ext cx="371475" cy="1425575"/>
            </a:xfrm>
            <a:custGeom>
              <a:avLst/>
              <a:gdLst/>
              <a:ahLst/>
              <a:cxnLst/>
              <a:rect l="0" t="0" r="r" b="b"/>
              <a:pathLst>
                <a:path w="234" h="898">
                  <a:moveTo>
                    <a:pt x="18" y="898"/>
                  </a:moveTo>
                  <a:lnTo>
                    <a:pt x="0" y="898"/>
                  </a:lnTo>
                  <a:lnTo>
                    <a:pt x="0" y="515"/>
                  </a:lnTo>
                  <a:lnTo>
                    <a:pt x="0" y="512"/>
                  </a:lnTo>
                  <a:lnTo>
                    <a:pt x="222" y="0"/>
                  </a:lnTo>
                  <a:lnTo>
                    <a:pt x="234" y="6"/>
                  </a:lnTo>
                  <a:lnTo>
                    <a:pt x="18" y="518"/>
                  </a:lnTo>
                  <a:lnTo>
                    <a:pt x="18" y="898"/>
                  </a:ln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txBody>
            <a:bodyPr/>
            <a:lstStyle/>
            <a:p>
              <a:endParaRPr lang="en-US"/>
            </a:p>
          </p:txBody>
        </p:sp>
        <p:sp>
          <p:nvSpPr>
            <p:cNvPr id="59" name="Freeform 52">
              <a:extLst>
                <a:ext uri="{FF2B5EF4-FFF2-40B4-BE49-F238E27FC236}">
                  <a16:creationId xmlns:a16="http://schemas.microsoft.com/office/drawing/2014/main" id="{78BB1152-AB85-4AD8-BBA1-07CEA1F5081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66875" y="5945188"/>
              <a:ext cx="152400" cy="912813"/>
            </a:xfrm>
            <a:custGeom>
              <a:avLst/>
              <a:gdLst/>
              <a:ahLst/>
              <a:cxnLst/>
              <a:rect l="0" t="0" r="r" b="b"/>
              <a:pathLst>
                <a:path w="96" h="575">
                  <a:moveTo>
                    <a:pt x="15" y="575"/>
                  </a:moveTo>
                  <a:lnTo>
                    <a:pt x="0" y="569"/>
                  </a:lnTo>
                  <a:lnTo>
                    <a:pt x="81" y="383"/>
                  </a:lnTo>
                  <a:lnTo>
                    <a:pt x="81" y="0"/>
                  </a:lnTo>
                  <a:lnTo>
                    <a:pt x="96" y="0"/>
                  </a:lnTo>
                  <a:lnTo>
                    <a:pt x="96" y="386"/>
                  </a:lnTo>
                  <a:lnTo>
                    <a:pt x="15" y="575"/>
                  </a:ln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txBody>
            <a:bodyPr/>
            <a:lstStyle/>
            <a:p>
              <a:endParaRPr lang="en-US"/>
            </a:p>
          </p:txBody>
        </p:sp>
        <p:sp>
          <p:nvSpPr>
            <p:cNvPr id="60" name="Freeform 53">
              <a:extLst>
                <a:ext uri="{FF2B5EF4-FFF2-40B4-BE49-F238E27FC236}">
                  <a16:creationId xmlns:a16="http://schemas.microsoft.com/office/drawing/2014/main" id="{A982E7F2-DD68-4093-B9C5-3E42B475AB44}"/>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709738" y="52466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txBody>
            <a:bodyPr/>
            <a:lstStyle/>
            <a:p>
              <a:endParaRPr lang="en-US"/>
            </a:p>
          </p:txBody>
        </p:sp>
        <p:sp>
          <p:nvSpPr>
            <p:cNvPr id="61" name="Freeform 54">
              <a:extLst>
                <a:ext uri="{FF2B5EF4-FFF2-40B4-BE49-F238E27FC236}">
                  <a16:creationId xmlns:a16="http://schemas.microsoft.com/office/drawing/2014/main" id="{A682E224-4CD6-420B-897A-B23D50B82EDA}"/>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709738" y="57642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txBody>
            <a:bodyPr/>
            <a:lstStyle/>
            <a:p>
              <a:endParaRPr lang="en-US"/>
            </a:p>
          </p:txBody>
        </p:sp>
        <p:sp>
          <p:nvSpPr>
            <p:cNvPr id="62" name="Freeform 55">
              <a:extLst>
                <a:ext uri="{FF2B5EF4-FFF2-40B4-BE49-F238E27FC236}">
                  <a16:creationId xmlns:a16="http://schemas.microsoft.com/office/drawing/2014/main" id="{31B90F10-06CD-480E-8D35-6E0FFFB8945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766888" y="6330950"/>
              <a:ext cx="419100" cy="527050"/>
            </a:xfrm>
            <a:custGeom>
              <a:avLst/>
              <a:gdLst/>
              <a:ahLst/>
              <a:cxnLst/>
              <a:rect l="0" t="0" r="r" b="b"/>
              <a:pathLst>
                <a:path w="264" h="332">
                  <a:moveTo>
                    <a:pt x="12" y="332"/>
                  </a:moveTo>
                  <a:lnTo>
                    <a:pt x="0" y="326"/>
                  </a:lnTo>
                  <a:lnTo>
                    <a:pt x="45" y="206"/>
                  </a:lnTo>
                  <a:lnTo>
                    <a:pt x="255" y="0"/>
                  </a:lnTo>
                  <a:lnTo>
                    <a:pt x="264" y="12"/>
                  </a:lnTo>
                  <a:lnTo>
                    <a:pt x="60" y="215"/>
                  </a:lnTo>
                  <a:lnTo>
                    <a:pt x="12" y="332"/>
                  </a:ln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txBody>
            <a:bodyPr/>
            <a:lstStyle/>
            <a:p>
              <a:endParaRPr lang="en-US"/>
            </a:p>
          </p:txBody>
        </p:sp>
        <p:sp>
          <p:nvSpPr>
            <p:cNvPr id="63" name="Freeform 56">
              <a:extLst>
                <a:ext uri="{FF2B5EF4-FFF2-40B4-BE49-F238E27FC236}">
                  <a16:creationId xmlns:a16="http://schemas.microsoft.com/office/drawing/2014/main" id="{7BC977DB-69B0-4D8D-B77C-E1127EC41724}"/>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2147888" y="6221413"/>
              <a:ext cx="157163" cy="147638"/>
            </a:xfrm>
            <a:custGeom>
              <a:avLst/>
              <a:gdLst/>
              <a:ahLst/>
              <a:cxnLst/>
              <a:rect l="0" t="0" r="r" b="b"/>
              <a:pathLst>
                <a:path w="33" h="31">
                  <a:moveTo>
                    <a:pt x="16" y="31"/>
                  </a:moveTo>
                  <a:cubicBezTo>
                    <a:pt x="12" y="31"/>
                    <a:pt x="8" y="29"/>
                    <a:pt x="5" y="26"/>
                  </a:cubicBezTo>
                  <a:cubicBezTo>
                    <a:pt x="2" y="24"/>
                    <a:pt x="0" y="20"/>
                    <a:pt x="0" y="15"/>
                  </a:cubicBezTo>
                  <a:cubicBezTo>
                    <a:pt x="0" y="11"/>
                    <a:pt x="2" y="7"/>
                    <a:pt x="5" y="4"/>
                  </a:cubicBezTo>
                  <a:cubicBezTo>
                    <a:pt x="8" y="1"/>
                    <a:pt x="12" y="0"/>
                    <a:pt x="16" y="0"/>
                  </a:cubicBezTo>
                  <a:cubicBezTo>
                    <a:pt x="20" y="0"/>
                    <a:pt x="24" y="1"/>
                    <a:pt x="27" y="4"/>
                  </a:cubicBezTo>
                  <a:cubicBezTo>
                    <a:pt x="33" y="10"/>
                    <a:pt x="33" y="20"/>
                    <a:pt x="27" y="26"/>
                  </a:cubicBezTo>
                  <a:cubicBezTo>
                    <a:pt x="24" y="29"/>
                    <a:pt x="20" y="31"/>
                    <a:pt x="16" y="31"/>
                  </a:cubicBezTo>
                  <a:close/>
                  <a:moveTo>
                    <a:pt x="16" y="4"/>
                  </a:moveTo>
                  <a:cubicBezTo>
                    <a:pt x="13" y="4"/>
                    <a:pt x="10" y="5"/>
                    <a:pt x="8" y="7"/>
                  </a:cubicBezTo>
                  <a:cubicBezTo>
                    <a:pt x="6" y="9"/>
                    <a:pt x="4" y="12"/>
                    <a:pt x="4" y="15"/>
                  </a:cubicBezTo>
                  <a:cubicBezTo>
                    <a:pt x="4" y="19"/>
                    <a:pt x="6" y="21"/>
                    <a:pt x="8" y="24"/>
                  </a:cubicBezTo>
                  <a:cubicBezTo>
                    <a:pt x="10" y="26"/>
                    <a:pt x="13" y="27"/>
                    <a:pt x="16" y="27"/>
                  </a:cubicBezTo>
                  <a:cubicBezTo>
                    <a:pt x="19" y="27"/>
                    <a:pt x="22" y="26"/>
                    <a:pt x="24" y="24"/>
                  </a:cubicBezTo>
                  <a:cubicBezTo>
                    <a:pt x="29" y="19"/>
                    <a:pt x="29" y="12"/>
                    <a:pt x="24" y="7"/>
                  </a:cubicBezTo>
                  <a:cubicBezTo>
                    <a:pt x="22" y="5"/>
                    <a:pt x="19" y="4"/>
                    <a:pt x="16" y="4"/>
                  </a:cubicBez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txBody>
            <a:bodyPr/>
            <a:lstStyle/>
            <a:p>
              <a:endParaRPr lang="en-US"/>
            </a:p>
          </p:txBody>
        </p:sp>
        <p:sp>
          <p:nvSpPr>
            <p:cNvPr id="64" name="Freeform 57">
              <a:extLst>
                <a:ext uri="{FF2B5EF4-FFF2-40B4-BE49-F238E27FC236}">
                  <a16:creationId xmlns:a16="http://schemas.microsoft.com/office/drawing/2014/main" id="{24127454-3FCB-41D6-ACFB-81D7E05A792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504825" y="9525"/>
              <a:ext cx="233363" cy="5103813"/>
            </a:xfrm>
            <a:custGeom>
              <a:avLst/>
              <a:gdLst/>
              <a:ahLst/>
              <a:cxnLst/>
              <a:rect l="0" t="0" r="r" b="b"/>
              <a:pathLst>
                <a:path w="147" h="3215">
                  <a:moveTo>
                    <a:pt x="132" y="3215"/>
                  </a:moveTo>
                  <a:lnTo>
                    <a:pt x="129" y="2754"/>
                  </a:lnTo>
                  <a:lnTo>
                    <a:pt x="0" y="1901"/>
                  </a:lnTo>
                  <a:lnTo>
                    <a:pt x="0" y="0"/>
                  </a:lnTo>
                  <a:lnTo>
                    <a:pt x="15" y="0"/>
                  </a:lnTo>
                  <a:lnTo>
                    <a:pt x="15" y="1898"/>
                  </a:lnTo>
                  <a:lnTo>
                    <a:pt x="144" y="2754"/>
                  </a:lnTo>
                  <a:lnTo>
                    <a:pt x="147" y="3215"/>
                  </a:lnTo>
                  <a:lnTo>
                    <a:pt x="132" y="3215"/>
                  </a:ln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txBody>
            <a:bodyPr/>
            <a:lstStyle/>
            <a:p>
              <a:endParaRPr lang="en-US"/>
            </a:p>
          </p:txBody>
        </p:sp>
        <p:sp>
          <p:nvSpPr>
            <p:cNvPr id="128" name="Freeform 58">
              <a:extLst>
                <a:ext uri="{FF2B5EF4-FFF2-40B4-BE49-F238E27FC236}">
                  <a16:creationId xmlns:a16="http://schemas.microsoft.com/office/drawing/2014/main" id="{7AA80D42-B8A8-475B-ADBF-99719CE9FE53}"/>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633413" y="5103813"/>
              <a:ext cx="185738" cy="185738"/>
            </a:xfrm>
            <a:custGeom>
              <a:avLst/>
              <a:gdLst/>
              <a:ahLst/>
              <a:cxnLst/>
              <a:rect l="0" t="0" r="r" b="b"/>
              <a:pathLst>
                <a:path w="39" h="39">
                  <a:moveTo>
                    <a:pt x="20" y="39"/>
                  </a:moveTo>
                  <a:cubicBezTo>
                    <a:pt x="9" y="39"/>
                    <a:pt x="0" y="30"/>
                    <a:pt x="0" y="19"/>
                  </a:cubicBezTo>
                  <a:cubicBezTo>
                    <a:pt x="0" y="9"/>
                    <a:pt x="9" y="0"/>
                    <a:pt x="20" y="0"/>
                  </a:cubicBezTo>
                  <a:cubicBezTo>
                    <a:pt x="30" y="0"/>
                    <a:pt x="39" y="9"/>
                    <a:pt x="39" y="19"/>
                  </a:cubicBezTo>
                  <a:cubicBezTo>
                    <a:pt x="39" y="30"/>
                    <a:pt x="30" y="39"/>
                    <a:pt x="20" y="39"/>
                  </a:cubicBezTo>
                  <a:close/>
                  <a:moveTo>
                    <a:pt x="20" y="4"/>
                  </a:moveTo>
                  <a:cubicBezTo>
                    <a:pt x="11" y="4"/>
                    <a:pt x="4" y="11"/>
                    <a:pt x="4" y="19"/>
                  </a:cubicBezTo>
                  <a:cubicBezTo>
                    <a:pt x="4" y="28"/>
                    <a:pt x="11" y="35"/>
                    <a:pt x="20" y="35"/>
                  </a:cubicBezTo>
                  <a:cubicBezTo>
                    <a:pt x="28" y="35"/>
                    <a:pt x="35" y="28"/>
                    <a:pt x="35" y="19"/>
                  </a:cubicBezTo>
                  <a:cubicBezTo>
                    <a:pt x="35" y="11"/>
                    <a:pt x="28" y="4"/>
                    <a:pt x="20" y="4"/>
                  </a:cubicBez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txBody>
            <a:bodyPr/>
            <a:lstStyle/>
            <a:p>
              <a:endParaRPr lang="en-US"/>
            </a:p>
          </p:txBody>
        </p:sp>
      </p:grpSp>
      <p:sp>
        <p:nvSpPr>
          <p:cNvPr id="129" name="Rectangle 66">
            <a:extLst>
              <a:ext uri="{FF2B5EF4-FFF2-40B4-BE49-F238E27FC236}">
                <a16:creationId xmlns:a16="http://schemas.microsoft.com/office/drawing/2014/main" id="{34106153-7990-4956-BD26-A04A030064E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003">
            <a:schemeClr val="dk2"/>
          </a:fillRef>
          <a:effectRef idx="0">
            <a:schemeClr val="accent1"/>
          </a:effectRef>
          <a:fontRef idx="minor">
            <a:schemeClr val="lt1"/>
          </a:fontRef>
        </p:style>
        <p:txBody>
          <a:bodyPr rtlCol="0" anchor="ctr"/>
          <a:lstStyle/>
          <a:p>
            <a:pPr algn="ctr"/>
            <a:endParaRPr lang="en-US"/>
          </a:p>
        </p:txBody>
      </p:sp>
      <p:pic>
        <p:nvPicPr>
          <p:cNvPr id="130" name="Picture 2">
            <a:extLst>
              <a:ext uri="{FF2B5EF4-FFF2-40B4-BE49-F238E27FC236}">
                <a16:creationId xmlns:a16="http://schemas.microsoft.com/office/drawing/2014/main" id="{BDEA11A5-20BA-4650-A324-47C0465FF5A4}"/>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alphaModFix amt="30000"/>
            <a:extLst>
              <a:ext uri="{28A0092B-C50C-407E-A947-70E740481C1C}">
                <a14:useLocalDpi xmlns:a14="http://schemas.microsoft.com/office/drawing/2010/main" val="0"/>
              </a:ext>
            </a:extLst>
          </a:blip>
          <a:srcRect/>
          <a:stretch>
            <a:fillRect/>
          </a:stretch>
        </p:blipFill>
        <p:spPr bwMode="auto">
          <a:xfrm>
            <a:off x="-3" y="-3747"/>
            <a:ext cx="12192003" cy="6858001"/>
          </a:xfrm>
          <a:prstGeom prst="rect">
            <a:avLst/>
          </a:prstGeom>
          <a:noFill/>
          <a:extLst>
            <a:ext uri="{909E8E84-426E-40dd-AFC4-6F175D3DCCD1}">
              <a14:hiddenFill xmlns:a14="http://schemas.microsoft.com/office/drawing/2010/main" xmlns:p14="http://schemas.microsoft.com/office/powerpoint/2010/main" xmlns:a16="http://schemas.microsoft.com/office/drawing/2014/main" xmlns="">
                <a:solidFill>
                  <a:srgbClr val="FFFFFF"/>
                </a:solidFill>
              </a14:hiddenFill>
            </a:ext>
          </a:extLst>
        </p:spPr>
      </p:pic>
      <p:grpSp>
        <p:nvGrpSpPr>
          <p:cNvPr id="71" name="Group 70">
            <a:extLst>
              <a:ext uri="{FF2B5EF4-FFF2-40B4-BE49-F238E27FC236}">
                <a16:creationId xmlns:a16="http://schemas.microsoft.com/office/drawing/2014/main" id="{866FCB64-0A37-46EB-8A9B-EC0C4C000AA4}"/>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0"/>
            <a:ext cx="2305051" cy="6858001"/>
            <a:chOff x="0" y="0"/>
            <a:chExt cx="2305051" cy="6858001"/>
          </a:xfrm>
          <a:gradFill flip="none" rotWithShape="1">
            <a:gsLst>
              <a:gs pos="0">
                <a:schemeClr val="bg2"/>
              </a:gs>
              <a:gs pos="100000">
                <a:schemeClr val="tx2">
                  <a:lumMod val="60000"/>
                  <a:lumOff val="40000"/>
                </a:schemeClr>
              </a:gs>
            </a:gsLst>
            <a:lin ang="5400000" scaled="0"/>
            <a:tileRect/>
          </a:gradFill>
        </p:grpSpPr>
        <p:sp>
          <p:nvSpPr>
            <p:cNvPr id="72" name="Rectangle 5">
              <a:extLst>
                <a:ext uri="{FF2B5EF4-FFF2-40B4-BE49-F238E27FC236}">
                  <a16:creationId xmlns:a16="http://schemas.microsoft.com/office/drawing/2014/main" id="{8A162E18-5BEB-4E42-9B10-A1FDF6A0B8E8}"/>
                </a:ext>
                <a:ext uri="{C183D7F6-B498-43B3-948B-1728B52AA6E4}">
                  <adec:decorative xmlns:adec="http://schemas.microsoft.com/office/drawing/2017/decorative" val="1"/>
                </a:ext>
              </a:extLst>
            </p:cNvPr>
            <p:cNvSpPr>
              <a:spLocks noChangeArrowheads="1"/>
            </p:cNvSpPr>
            <p:nvPr>
              <p:extLst>
                <p:ext uri="{386F3935-93C4-4BCD-93E2-E3B085C9AB24}">
                  <p16:designElem xmlns:p16="http://schemas.microsoft.com/office/powerpoint/2015/main" val="1"/>
                </p:ext>
              </p:extLst>
            </p:nvPr>
          </p:nvSpPr>
          <p:spPr bwMode="auto">
            <a:xfrm>
              <a:off x="1209675" y="4763"/>
              <a:ext cx="23813" cy="2181225"/>
            </a:xfrm>
            <a:prstGeom prst="rect">
              <a:avLst/>
            </a:pr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miter lim="800000"/>
                  <a:headEnd/>
                  <a:tailEnd/>
                </a14:hiddenLine>
              </a:ext>
            </a:extLst>
          </p:spPr>
          <p:txBody>
            <a:bodyPr/>
            <a:lstStyle/>
            <a:p>
              <a:endParaRPr lang="en-US"/>
            </a:p>
          </p:txBody>
        </p:sp>
        <p:sp>
          <p:nvSpPr>
            <p:cNvPr id="73" name="Freeform 6">
              <a:extLst>
                <a:ext uri="{FF2B5EF4-FFF2-40B4-BE49-F238E27FC236}">
                  <a16:creationId xmlns:a16="http://schemas.microsoft.com/office/drawing/2014/main" id="{7BB781C9-EC32-45FE-ACE7-C24F128C4C84}"/>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128713" y="21764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txBody>
            <a:bodyPr/>
            <a:lstStyle/>
            <a:p>
              <a:endParaRPr lang="en-US"/>
            </a:p>
          </p:txBody>
        </p:sp>
        <p:sp>
          <p:nvSpPr>
            <p:cNvPr id="74" name="Freeform 7">
              <a:extLst>
                <a:ext uri="{FF2B5EF4-FFF2-40B4-BE49-F238E27FC236}">
                  <a16:creationId xmlns:a16="http://schemas.microsoft.com/office/drawing/2014/main" id="{927C5647-36E8-4A20-86D4-47831D50CF95}"/>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123950" y="4021138"/>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txBody>
            <a:bodyPr/>
            <a:lstStyle/>
            <a:p>
              <a:endParaRPr lang="en-US"/>
            </a:p>
          </p:txBody>
        </p:sp>
        <p:sp>
          <p:nvSpPr>
            <p:cNvPr id="75" name="Rectangle 8">
              <a:extLst>
                <a:ext uri="{FF2B5EF4-FFF2-40B4-BE49-F238E27FC236}">
                  <a16:creationId xmlns:a16="http://schemas.microsoft.com/office/drawing/2014/main" id="{62F2AF20-CBBE-4249-B9E2-D6B30191CF88}"/>
                </a:ext>
                <a:ext uri="{C183D7F6-B498-43B3-948B-1728B52AA6E4}">
                  <adec:decorative xmlns:adec="http://schemas.microsoft.com/office/drawing/2017/decorative" val="1"/>
                </a:ext>
              </a:extLst>
            </p:cNvPr>
            <p:cNvSpPr>
              <a:spLocks noChangeArrowheads="1"/>
            </p:cNvSpPr>
            <p:nvPr>
              <p:extLst>
                <p:ext uri="{386F3935-93C4-4BCD-93E2-E3B085C9AB24}">
                  <p16:designElem xmlns:p16="http://schemas.microsoft.com/office/powerpoint/2015/main" val="1"/>
                </p:ext>
              </p:extLst>
            </p:nvPr>
          </p:nvSpPr>
          <p:spPr bwMode="auto">
            <a:xfrm>
              <a:off x="414338" y="9525"/>
              <a:ext cx="28575" cy="4481513"/>
            </a:xfrm>
            <a:prstGeom prst="rect">
              <a:avLst/>
            </a:pr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miter lim="800000"/>
                  <a:headEnd/>
                  <a:tailEnd/>
                </a14:hiddenLine>
              </a:ext>
            </a:extLst>
          </p:spPr>
          <p:txBody>
            <a:bodyPr/>
            <a:lstStyle/>
            <a:p>
              <a:endParaRPr lang="en-US"/>
            </a:p>
          </p:txBody>
        </p:sp>
        <p:sp>
          <p:nvSpPr>
            <p:cNvPr id="76" name="Freeform 9">
              <a:extLst>
                <a:ext uri="{FF2B5EF4-FFF2-40B4-BE49-F238E27FC236}">
                  <a16:creationId xmlns:a16="http://schemas.microsoft.com/office/drawing/2014/main" id="{731C1229-F8A7-4B36-A52B-98A65EF869E3}"/>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333375"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txBody>
            <a:bodyPr/>
            <a:lstStyle/>
            <a:p>
              <a:endParaRPr lang="en-US"/>
            </a:p>
          </p:txBody>
        </p:sp>
        <p:sp>
          <p:nvSpPr>
            <p:cNvPr id="77" name="Freeform 10">
              <a:extLst>
                <a:ext uri="{FF2B5EF4-FFF2-40B4-BE49-F238E27FC236}">
                  <a16:creationId xmlns:a16="http://schemas.microsoft.com/office/drawing/2014/main" id="{609AC686-2DBB-4D82-866C-9FF222BDDFC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90500" y="9525"/>
              <a:ext cx="152400" cy="908050"/>
            </a:xfrm>
            <a:custGeom>
              <a:avLst/>
              <a:gdLst/>
              <a:ahLst/>
              <a:cxnLst/>
              <a:rect l="0" t="0" r="r" b="b"/>
              <a:pathLst>
                <a:path w="96" h="572">
                  <a:moveTo>
                    <a:pt x="15" y="572"/>
                  </a:moveTo>
                  <a:lnTo>
                    <a:pt x="0" y="566"/>
                  </a:lnTo>
                  <a:lnTo>
                    <a:pt x="81" y="380"/>
                  </a:lnTo>
                  <a:lnTo>
                    <a:pt x="81" y="0"/>
                  </a:lnTo>
                  <a:lnTo>
                    <a:pt x="96" y="0"/>
                  </a:lnTo>
                  <a:lnTo>
                    <a:pt x="96" y="383"/>
                  </a:lnTo>
                  <a:lnTo>
                    <a:pt x="15" y="572"/>
                  </a:ln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txBody>
            <a:bodyPr/>
            <a:lstStyle/>
            <a:p>
              <a:endParaRPr lang="en-US"/>
            </a:p>
          </p:txBody>
        </p:sp>
        <p:sp>
          <p:nvSpPr>
            <p:cNvPr id="78" name="Freeform 11">
              <a:extLst>
                <a:ext uri="{FF2B5EF4-FFF2-40B4-BE49-F238E27FC236}">
                  <a16:creationId xmlns:a16="http://schemas.microsoft.com/office/drawing/2014/main" id="{F899E6EB-BCDD-45D2-BF4B-9CA3A279843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290638" y="14288"/>
              <a:ext cx="376238" cy="1801813"/>
            </a:xfrm>
            <a:custGeom>
              <a:avLst/>
              <a:gdLst/>
              <a:ahLst/>
              <a:cxnLst/>
              <a:rect l="0" t="0" r="r" b="b"/>
              <a:pathLst>
                <a:path w="237" h="1135">
                  <a:moveTo>
                    <a:pt x="222" y="1135"/>
                  </a:moveTo>
                  <a:lnTo>
                    <a:pt x="0" y="620"/>
                  </a:lnTo>
                  <a:lnTo>
                    <a:pt x="0" y="0"/>
                  </a:lnTo>
                  <a:lnTo>
                    <a:pt x="18" y="0"/>
                  </a:lnTo>
                  <a:lnTo>
                    <a:pt x="18" y="617"/>
                  </a:lnTo>
                  <a:lnTo>
                    <a:pt x="237" y="1129"/>
                  </a:lnTo>
                  <a:lnTo>
                    <a:pt x="222" y="1135"/>
                  </a:ln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txBody>
            <a:bodyPr/>
            <a:lstStyle/>
            <a:p>
              <a:endParaRPr lang="en-US"/>
            </a:p>
          </p:txBody>
        </p:sp>
        <p:sp>
          <p:nvSpPr>
            <p:cNvPr id="79" name="Freeform 12">
              <a:extLst>
                <a:ext uri="{FF2B5EF4-FFF2-40B4-BE49-F238E27FC236}">
                  <a16:creationId xmlns:a16="http://schemas.microsoft.com/office/drawing/2014/main" id="{BBD3AAC8-2330-4FAB-8E31-3D50AD954FEB}"/>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600200" y="180181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txBody>
            <a:bodyPr/>
            <a:lstStyle/>
            <a:p>
              <a:endParaRPr lang="en-US"/>
            </a:p>
          </p:txBody>
        </p:sp>
        <p:sp>
          <p:nvSpPr>
            <p:cNvPr id="80" name="Freeform 13">
              <a:extLst>
                <a:ext uri="{FF2B5EF4-FFF2-40B4-BE49-F238E27FC236}">
                  <a16:creationId xmlns:a16="http://schemas.microsoft.com/office/drawing/2014/main" id="{6B54F723-A70A-4865-A560-7850498A1B8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81125" y="9525"/>
              <a:ext cx="371475" cy="1425575"/>
            </a:xfrm>
            <a:custGeom>
              <a:avLst/>
              <a:gdLst/>
              <a:ahLst/>
              <a:cxnLst/>
              <a:rect l="0" t="0" r="r" b="b"/>
              <a:pathLst>
                <a:path w="234" h="898">
                  <a:moveTo>
                    <a:pt x="219" y="898"/>
                  </a:moveTo>
                  <a:lnTo>
                    <a:pt x="0" y="383"/>
                  </a:lnTo>
                  <a:lnTo>
                    <a:pt x="0" y="0"/>
                  </a:lnTo>
                  <a:lnTo>
                    <a:pt x="15" y="0"/>
                  </a:lnTo>
                  <a:lnTo>
                    <a:pt x="15" y="380"/>
                  </a:lnTo>
                  <a:lnTo>
                    <a:pt x="234" y="892"/>
                  </a:lnTo>
                  <a:lnTo>
                    <a:pt x="219" y="898"/>
                  </a:ln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txBody>
            <a:bodyPr/>
            <a:lstStyle/>
            <a:p>
              <a:endParaRPr lang="en-US"/>
            </a:p>
          </p:txBody>
        </p:sp>
        <p:sp>
          <p:nvSpPr>
            <p:cNvPr id="81" name="Freeform 14">
              <a:extLst>
                <a:ext uri="{FF2B5EF4-FFF2-40B4-BE49-F238E27FC236}">
                  <a16:creationId xmlns:a16="http://schemas.microsoft.com/office/drawing/2014/main" id="{9B911CCD-C9A2-4DC8-A278-3C6FD76A764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43063" y="0"/>
              <a:ext cx="152400" cy="912813"/>
            </a:xfrm>
            <a:custGeom>
              <a:avLst/>
              <a:gdLst/>
              <a:ahLst/>
              <a:cxnLst/>
              <a:rect l="0" t="0" r="r" b="b"/>
              <a:pathLst>
                <a:path w="96" h="575">
                  <a:moveTo>
                    <a:pt x="96" y="575"/>
                  </a:moveTo>
                  <a:lnTo>
                    <a:pt x="78" y="575"/>
                  </a:lnTo>
                  <a:lnTo>
                    <a:pt x="78" y="192"/>
                  </a:lnTo>
                  <a:lnTo>
                    <a:pt x="0" y="6"/>
                  </a:lnTo>
                  <a:lnTo>
                    <a:pt x="15" y="0"/>
                  </a:lnTo>
                  <a:lnTo>
                    <a:pt x="96" y="189"/>
                  </a:lnTo>
                  <a:lnTo>
                    <a:pt x="96" y="575"/>
                  </a:ln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txBody>
            <a:bodyPr/>
            <a:lstStyle/>
            <a:p>
              <a:endParaRPr lang="en-US"/>
            </a:p>
          </p:txBody>
        </p:sp>
        <p:sp>
          <p:nvSpPr>
            <p:cNvPr id="82" name="Freeform 15">
              <a:extLst>
                <a:ext uri="{FF2B5EF4-FFF2-40B4-BE49-F238E27FC236}">
                  <a16:creationId xmlns:a16="http://schemas.microsoft.com/office/drawing/2014/main" id="{D559B729-03FB-435D-89BF-AF57A801B37E}"/>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685925" y="14208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txBody>
            <a:bodyPr/>
            <a:lstStyle/>
            <a:p>
              <a:endParaRPr lang="en-US"/>
            </a:p>
          </p:txBody>
        </p:sp>
        <p:sp>
          <p:nvSpPr>
            <p:cNvPr id="83" name="Freeform 16">
              <a:extLst>
                <a:ext uri="{FF2B5EF4-FFF2-40B4-BE49-F238E27FC236}">
                  <a16:creationId xmlns:a16="http://schemas.microsoft.com/office/drawing/2014/main" id="{D1C90213-0F60-4268-BE48-8221E6161495}"/>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685925"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txBody>
            <a:bodyPr/>
            <a:lstStyle/>
            <a:p>
              <a:endParaRPr lang="en-US"/>
            </a:p>
          </p:txBody>
        </p:sp>
        <p:sp>
          <p:nvSpPr>
            <p:cNvPr id="84" name="Freeform 17">
              <a:extLst>
                <a:ext uri="{FF2B5EF4-FFF2-40B4-BE49-F238E27FC236}">
                  <a16:creationId xmlns:a16="http://schemas.microsoft.com/office/drawing/2014/main" id="{A7A6A293-A06F-48B8-865A-3F65287B85B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743075" y="4763"/>
              <a:ext cx="419100" cy="522288"/>
            </a:xfrm>
            <a:custGeom>
              <a:avLst/>
              <a:gdLst/>
              <a:ahLst/>
              <a:cxnLst/>
              <a:rect l="0" t="0" r="r" b="b"/>
              <a:pathLst>
                <a:path w="264" h="329">
                  <a:moveTo>
                    <a:pt x="252" y="329"/>
                  </a:moveTo>
                  <a:lnTo>
                    <a:pt x="45" y="120"/>
                  </a:lnTo>
                  <a:lnTo>
                    <a:pt x="0" y="6"/>
                  </a:lnTo>
                  <a:lnTo>
                    <a:pt x="15" y="0"/>
                  </a:lnTo>
                  <a:lnTo>
                    <a:pt x="60" y="111"/>
                  </a:lnTo>
                  <a:lnTo>
                    <a:pt x="264" y="317"/>
                  </a:lnTo>
                  <a:lnTo>
                    <a:pt x="252" y="329"/>
                  </a:ln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txBody>
            <a:bodyPr/>
            <a:lstStyle/>
            <a:p>
              <a:endParaRPr lang="en-US"/>
            </a:p>
          </p:txBody>
        </p:sp>
        <p:sp>
          <p:nvSpPr>
            <p:cNvPr id="85" name="Freeform 18">
              <a:extLst>
                <a:ext uri="{FF2B5EF4-FFF2-40B4-BE49-F238E27FC236}">
                  <a16:creationId xmlns:a16="http://schemas.microsoft.com/office/drawing/2014/main" id="{8F6861B5-AAA4-4017-929E-1FD1CA106C84}"/>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2119313" y="488950"/>
              <a:ext cx="161925" cy="147638"/>
            </a:xfrm>
            <a:custGeom>
              <a:avLst/>
              <a:gdLst/>
              <a:ahLst/>
              <a:cxnLst/>
              <a:rect l="0" t="0" r="r" b="b"/>
              <a:pathLst>
                <a:path w="34" h="31">
                  <a:moveTo>
                    <a:pt x="17" y="31"/>
                  </a:moveTo>
                  <a:cubicBezTo>
                    <a:pt x="13" y="31"/>
                    <a:pt x="9" y="30"/>
                    <a:pt x="6" y="27"/>
                  </a:cubicBezTo>
                  <a:cubicBezTo>
                    <a:pt x="0" y="20"/>
                    <a:pt x="0" y="10"/>
                    <a:pt x="6" y="4"/>
                  </a:cubicBezTo>
                  <a:cubicBezTo>
                    <a:pt x="9" y="1"/>
                    <a:pt x="13" y="0"/>
                    <a:pt x="17" y="0"/>
                  </a:cubicBezTo>
                  <a:cubicBezTo>
                    <a:pt x="21" y="0"/>
                    <a:pt x="25" y="1"/>
                    <a:pt x="28" y="4"/>
                  </a:cubicBezTo>
                  <a:cubicBezTo>
                    <a:pt x="34" y="10"/>
                    <a:pt x="34" y="20"/>
                    <a:pt x="28" y="27"/>
                  </a:cubicBezTo>
                  <a:cubicBezTo>
                    <a:pt x="25" y="30"/>
                    <a:pt x="21" y="31"/>
                    <a:pt x="17" y="31"/>
                  </a:cubicBezTo>
                  <a:close/>
                  <a:moveTo>
                    <a:pt x="17" y="4"/>
                  </a:moveTo>
                  <a:cubicBezTo>
                    <a:pt x="14" y="4"/>
                    <a:pt x="11" y="5"/>
                    <a:pt x="9" y="7"/>
                  </a:cubicBezTo>
                  <a:cubicBezTo>
                    <a:pt x="4" y="12"/>
                    <a:pt x="4" y="19"/>
                    <a:pt x="9" y="24"/>
                  </a:cubicBezTo>
                  <a:cubicBezTo>
                    <a:pt x="11" y="26"/>
                    <a:pt x="14" y="27"/>
                    <a:pt x="17" y="27"/>
                  </a:cubicBezTo>
                  <a:cubicBezTo>
                    <a:pt x="20" y="27"/>
                    <a:pt x="23" y="26"/>
                    <a:pt x="25" y="24"/>
                  </a:cubicBezTo>
                  <a:cubicBezTo>
                    <a:pt x="30" y="19"/>
                    <a:pt x="30" y="12"/>
                    <a:pt x="25" y="7"/>
                  </a:cubicBezTo>
                  <a:cubicBezTo>
                    <a:pt x="23" y="5"/>
                    <a:pt x="20" y="4"/>
                    <a:pt x="17" y="4"/>
                  </a:cubicBez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txBody>
            <a:bodyPr/>
            <a:lstStyle/>
            <a:p>
              <a:endParaRPr lang="en-US"/>
            </a:p>
          </p:txBody>
        </p:sp>
        <p:sp>
          <p:nvSpPr>
            <p:cNvPr id="86" name="Freeform 19">
              <a:extLst>
                <a:ext uri="{FF2B5EF4-FFF2-40B4-BE49-F238E27FC236}">
                  <a16:creationId xmlns:a16="http://schemas.microsoft.com/office/drawing/2014/main" id="{D776D07C-2081-4DD3-A464-40F3CA41A3E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952500" y="4763"/>
              <a:ext cx="152400" cy="908050"/>
            </a:xfrm>
            <a:custGeom>
              <a:avLst/>
              <a:gdLst/>
              <a:ahLst/>
              <a:cxnLst/>
              <a:rect l="0" t="0" r="r" b="b"/>
              <a:pathLst>
                <a:path w="96" h="572">
                  <a:moveTo>
                    <a:pt x="15" y="572"/>
                  </a:moveTo>
                  <a:lnTo>
                    <a:pt x="0" y="572"/>
                  </a:lnTo>
                  <a:lnTo>
                    <a:pt x="0" y="189"/>
                  </a:lnTo>
                  <a:lnTo>
                    <a:pt x="81" y="0"/>
                  </a:lnTo>
                  <a:lnTo>
                    <a:pt x="96" y="6"/>
                  </a:lnTo>
                  <a:lnTo>
                    <a:pt x="15" y="192"/>
                  </a:lnTo>
                  <a:lnTo>
                    <a:pt x="15" y="572"/>
                  </a:ln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txBody>
            <a:bodyPr/>
            <a:lstStyle/>
            <a:p>
              <a:endParaRPr lang="en-US"/>
            </a:p>
          </p:txBody>
        </p:sp>
        <p:sp>
          <p:nvSpPr>
            <p:cNvPr id="87" name="Freeform 20">
              <a:extLst>
                <a:ext uri="{FF2B5EF4-FFF2-40B4-BE49-F238E27FC236}">
                  <a16:creationId xmlns:a16="http://schemas.microsoft.com/office/drawing/2014/main" id="{BBC236D6-77E5-4B3C-92D7-D708B237DB54}"/>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866775"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2"/>
                    <a:pt x="4" y="20"/>
                  </a:cubicBezTo>
                  <a:cubicBezTo>
                    <a:pt x="4" y="29"/>
                    <a:pt x="11" y="36"/>
                    <a:pt x="20" y="36"/>
                  </a:cubicBezTo>
                  <a:cubicBezTo>
                    <a:pt x="29" y="36"/>
                    <a:pt x="36" y="29"/>
                    <a:pt x="36" y="20"/>
                  </a:cubicBezTo>
                  <a:cubicBezTo>
                    <a:pt x="36" y="12"/>
                    <a:pt x="29" y="4"/>
                    <a:pt x="20" y="4"/>
                  </a:cubicBez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txBody>
            <a:bodyPr/>
            <a:lstStyle/>
            <a:p>
              <a:endParaRPr lang="en-US"/>
            </a:p>
          </p:txBody>
        </p:sp>
        <p:sp>
          <p:nvSpPr>
            <p:cNvPr id="88" name="Freeform 21">
              <a:extLst>
                <a:ext uri="{FF2B5EF4-FFF2-40B4-BE49-F238E27FC236}">
                  <a16:creationId xmlns:a16="http://schemas.microsoft.com/office/drawing/2014/main" id="{8064714E-7ADE-4BD9-8981-34C135762CE3}"/>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890588" y="15541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txBody>
            <a:bodyPr/>
            <a:lstStyle/>
            <a:p>
              <a:endParaRPr lang="en-US"/>
            </a:p>
          </p:txBody>
        </p:sp>
        <p:sp>
          <p:nvSpPr>
            <p:cNvPr id="89" name="Freeform 22">
              <a:extLst>
                <a:ext uri="{FF2B5EF4-FFF2-40B4-BE49-F238E27FC236}">
                  <a16:creationId xmlns:a16="http://schemas.microsoft.com/office/drawing/2014/main" id="{2FD1F23F-B1EE-46F5-B460-924E54A70D0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738188" y="5622925"/>
              <a:ext cx="338138" cy="1216025"/>
            </a:xfrm>
            <a:custGeom>
              <a:avLst/>
              <a:gdLst/>
              <a:ahLst/>
              <a:cxnLst/>
              <a:rect l="0" t="0" r="r" b="b"/>
              <a:pathLst>
                <a:path w="213" h="766">
                  <a:moveTo>
                    <a:pt x="213" y="766"/>
                  </a:moveTo>
                  <a:lnTo>
                    <a:pt x="195" y="766"/>
                  </a:lnTo>
                  <a:lnTo>
                    <a:pt x="195" y="464"/>
                  </a:lnTo>
                  <a:lnTo>
                    <a:pt x="0" y="6"/>
                  </a:lnTo>
                  <a:lnTo>
                    <a:pt x="12" y="0"/>
                  </a:lnTo>
                  <a:lnTo>
                    <a:pt x="213" y="461"/>
                  </a:lnTo>
                  <a:lnTo>
                    <a:pt x="213" y="766"/>
                  </a:ln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txBody>
            <a:bodyPr/>
            <a:lstStyle/>
            <a:p>
              <a:endParaRPr lang="en-US"/>
            </a:p>
          </p:txBody>
        </p:sp>
        <p:sp>
          <p:nvSpPr>
            <p:cNvPr id="90" name="Freeform 23">
              <a:extLst>
                <a:ext uri="{FF2B5EF4-FFF2-40B4-BE49-F238E27FC236}">
                  <a16:creationId xmlns:a16="http://schemas.microsoft.com/office/drawing/2014/main" id="{9699361A-3AFF-4826-B99C-0354EAB079A0}"/>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647700" y="5480050"/>
              <a:ext cx="157163" cy="157163"/>
            </a:xfrm>
            <a:custGeom>
              <a:avLst/>
              <a:gdLst/>
              <a:ahLst/>
              <a:cxnLst/>
              <a:rect l="0" t="0" r="r" b="b"/>
              <a:pathLst>
                <a:path w="33" h="33">
                  <a:moveTo>
                    <a:pt x="17" y="33"/>
                  </a:moveTo>
                  <a:cubicBezTo>
                    <a:pt x="8" y="33"/>
                    <a:pt x="0" y="26"/>
                    <a:pt x="0" y="17"/>
                  </a:cubicBezTo>
                  <a:cubicBezTo>
                    <a:pt x="0" y="8"/>
                    <a:pt x="8" y="0"/>
                    <a:pt x="17" y="0"/>
                  </a:cubicBezTo>
                  <a:cubicBezTo>
                    <a:pt x="26" y="0"/>
                    <a:pt x="33" y="8"/>
                    <a:pt x="33" y="17"/>
                  </a:cubicBezTo>
                  <a:cubicBezTo>
                    <a:pt x="33" y="26"/>
                    <a:pt x="26" y="33"/>
                    <a:pt x="17" y="33"/>
                  </a:cubicBezTo>
                  <a:close/>
                  <a:moveTo>
                    <a:pt x="17" y="4"/>
                  </a:moveTo>
                  <a:cubicBezTo>
                    <a:pt x="10" y="4"/>
                    <a:pt x="4" y="10"/>
                    <a:pt x="4" y="17"/>
                  </a:cubicBezTo>
                  <a:cubicBezTo>
                    <a:pt x="4" y="24"/>
                    <a:pt x="10" y="29"/>
                    <a:pt x="17" y="29"/>
                  </a:cubicBezTo>
                  <a:cubicBezTo>
                    <a:pt x="23" y="29"/>
                    <a:pt x="29" y="24"/>
                    <a:pt x="29" y="17"/>
                  </a:cubicBezTo>
                  <a:cubicBezTo>
                    <a:pt x="29" y="10"/>
                    <a:pt x="23" y="4"/>
                    <a:pt x="17" y="4"/>
                  </a:cubicBez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txBody>
            <a:bodyPr/>
            <a:lstStyle/>
            <a:p>
              <a:endParaRPr lang="en-US"/>
            </a:p>
          </p:txBody>
        </p:sp>
        <p:sp>
          <p:nvSpPr>
            <p:cNvPr id="91" name="Freeform 24">
              <a:extLst>
                <a:ext uri="{FF2B5EF4-FFF2-40B4-BE49-F238E27FC236}">
                  <a16:creationId xmlns:a16="http://schemas.microsoft.com/office/drawing/2014/main" id="{B272F7B1-7BE2-4FC9-BB91-207EFD9E65F0}"/>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66675" y="903288"/>
              <a:ext cx="190500" cy="190500"/>
            </a:xfrm>
            <a:custGeom>
              <a:avLst/>
              <a:gdLst/>
              <a:ahLst/>
              <a:cxnLst/>
              <a:rect l="0" t="0" r="r" b="b"/>
              <a:pathLst>
                <a:path w="40" h="40">
                  <a:moveTo>
                    <a:pt x="20" y="40"/>
                  </a:moveTo>
                  <a:cubicBezTo>
                    <a:pt x="9" y="40"/>
                    <a:pt x="0" y="31"/>
                    <a:pt x="0" y="20"/>
                  </a:cubicBezTo>
                  <a:cubicBezTo>
                    <a:pt x="0" y="9"/>
                    <a:pt x="9" y="0"/>
                    <a:pt x="20" y="0"/>
                  </a:cubicBezTo>
                  <a:cubicBezTo>
                    <a:pt x="32" y="0"/>
                    <a:pt x="40" y="9"/>
                    <a:pt x="40" y="20"/>
                  </a:cubicBezTo>
                  <a:cubicBezTo>
                    <a:pt x="40" y="31"/>
                    <a:pt x="32" y="40"/>
                    <a:pt x="20" y="40"/>
                  </a:cubicBezTo>
                  <a:close/>
                  <a:moveTo>
                    <a:pt x="20" y="4"/>
                  </a:moveTo>
                  <a:cubicBezTo>
                    <a:pt x="12" y="4"/>
                    <a:pt x="4" y="12"/>
                    <a:pt x="4" y="20"/>
                  </a:cubicBezTo>
                  <a:cubicBezTo>
                    <a:pt x="4" y="29"/>
                    <a:pt x="12" y="36"/>
                    <a:pt x="20" y="36"/>
                  </a:cubicBezTo>
                  <a:cubicBezTo>
                    <a:pt x="29" y="36"/>
                    <a:pt x="36" y="29"/>
                    <a:pt x="36" y="20"/>
                  </a:cubicBezTo>
                  <a:cubicBezTo>
                    <a:pt x="36" y="12"/>
                    <a:pt x="29" y="4"/>
                    <a:pt x="20" y="4"/>
                  </a:cubicBez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txBody>
            <a:bodyPr/>
            <a:lstStyle/>
            <a:p>
              <a:endParaRPr lang="en-US"/>
            </a:p>
          </p:txBody>
        </p:sp>
        <p:sp>
          <p:nvSpPr>
            <p:cNvPr id="92" name="Freeform 25">
              <a:extLst>
                <a:ext uri="{FF2B5EF4-FFF2-40B4-BE49-F238E27FC236}">
                  <a16:creationId xmlns:a16="http://schemas.microsoft.com/office/drawing/2014/main" id="{CDE59C1F-AFD9-4DD5-B04A-9EB2AAED52C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0" y="3897313"/>
              <a:ext cx="133350" cy="266700"/>
            </a:xfrm>
            <a:custGeom>
              <a:avLst/>
              <a:gdLst/>
              <a:ahLst/>
              <a:cxnLst/>
              <a:rect l="0" t="0" r="r" b="b"/>
              <a:pathLst>
                <a:path w="84" h="168">
                  <a:moveTo>
                    <a:pt x="69" y="168"/>
                  </a:moveTo>
                  <a:lnTo>
                    <a:pt x="0" y="6"/>
                  </a:lnTo>
                  <a:lnTo>
                    <a:pt x="12" y="0"/>
                  </a:lnTo>
                  <a:lnTo>
                    <a:pt x="84" y="162"/>
                  </a:lnTo>
                  <a:lnTo>
                    <a:pt x="69" y="168"/>
                  </a:ln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txBody>
            <a:bodyPr/>
            <a:lstStyle/>
            <a:p>
              <a:endParaRPr lang="en-US"/>
            </a:p>
          </p:txBody>
        </p:sp>
        <p:sp>
          <p:nvSpPr>
            <p:cNvPr id="93" name="Freeform 26">
              <a:extLst>
                <a:ext uri="{FF2B5EF4-FFF2-40B4-BE49-F238E27FC236}">
                  <a16:creationId xmlns:a16="http://schemas.microsoft.com/office/drawing/2014/main" id="{1551E418-6CD4-4320-8224-F084039C53E6}"/>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66675" y="414972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txBody>
            <a:bodyPr/>
            <a:lstStyle/>
            <a:p>
              <a:endParaRPr lang="en-US"/>
            </a:p>
          </p:txBody>
        </p:sp>
        <p:sp>
          <p:nvSpPr>
            <p:cNvPr id="94" name="Freeform 27">
              <a:extLst>
                <a:ext uri="{FF2B5EF4-FFF2-40B4-BE49-F238E27FC236}">
                  <a16:creationId xmlns:a16="http://schemas.microsoft.com/office/drawing/2014/main" id="{1F27D4B1-EBD4-4BC9-AC2E-3AD616C847F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0" y="1644650"/>
              <a:ext cx="133350" cy="269875"/>
            </a:xfrm>
            <a:custGeom>
              <a:avLst/>
              <a:gdLst/>
              <a:ahLst/>
              <a:cxnLst/>
              <a:rect l="0" t="0" r="r" b="b"/>
              <a:pathLst>
                <a:path w="84" h="170">
                  <a:moveTo>
                    <a:pt x="12" y="170"/>
                  </a:moveTo>
                  <a:lnTo>
                    <a:pt x="0" y="164"/>
                  </a:lnTo>
                  <a:lnTo>
                    <a:pt x="69" y="0"/>
                  </a:lnTo>
                  <a:lnTo>
                    <a:pt x="84" y="6"/>
                  </a:lnTo>
                  <a:lnTo>
                    <a:pt x="12" y="170"/>
                  </a:ln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txBody>
            <a:bodyPr/>
            <a:lstStyle/>
            <a:p>
              <a:endParaRPr lang="en-US"/>
            </a:p>
          </p:txBody>
        </p:sp>
        <p:sp>
          <p:nvSpPr>
            <p:cNvPr id="95" name="Freeform 28">
              <a:extLst>
                <a:ext uri="{FF2B5EF4-FFF2-40B4-BE49-F238E27FC236}">
                  <a16:creationId xmlns:a16="http://schemas.microsoft.com/office/drawing/2014/main" id="{C42B8D84-898A-4F76-A0F2-5699ED72BCE0}"/>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66675" y="146843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txBody>
            <a:bodyPr/>
            <a:lstStyle/>
            <a:p>
              <a:endParaRPr lang="en-US"/>
            </a:p>
          </p:txBody>
        </p:sp>
        <p:sp>
          <p:nvSpPr>
            <p:cNvPr id="96" name="Freeform 29">
              <a:extLst>
                <a:ext uri="{FF2B5EF4-FFF2-40B4-BE49-F238E27FC236}">
                  <a16:creationId xmlns:a16="http://schemas.microsoft.com/office/drawing/2014/main" id="{B440932E-7985-4BA6-9899-F22A644854C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95325" y="4763"/>
              <a:ext cx="309563" cy="1558925"/>
            </a:xfrm>
            <a:custGeom>
              <a:avLst/>
              <a:gdLst/>
              <a:ahLst/>
              <a:cxnLst/>
              <a:rect l="0" t="0" r="r" b="b"/>
              <a:pathLst>
                <a:path w="195" h="982">
                  <a:moveTo>
                    <a:pt x="195" y="982"/>
                  </a:moveTo>
                  <a:lnTo>
                    <a:pt x="177" y="982"/>
                  </a:lnTo>
                  <a:lnTo>
                    <a:pt x="177" y="805"/>
                  </a:lnTo>
                  <a:lnTo>
                    <a:pt x="0" y="629"/>
                  </a:lnTo>
                  <a:lnTo>
                    <a:pt x="0" y="0"/>
                  </a:lnTo>
                  <a:lnTo>
                    <a:pt x="18" y="0"/>
                  </a:lnTo>
                  <a:lnTo>
                    <a:pt x="18" y="623"/>
                  </a:lnTo>
                  <a:lnTo>
                    <a:pt x="195" y="796"/>
                  </a:lnTo>
                  <a:lnTo>
                    <a:pt x="195" y="982"/>
                  </a:ln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txBody>
            <a:bodyPr/>
            <a:lstStyle/>
            <a:p>
              <a:endParaRPr lang="en-US"/>
            </a:p>
          </p:txBody>
        </p:sp>
        <p:sp>
          <p:nvSpPr>
            <p:cNvPr id="97" name="Freeform 30">
              <a:extLst>
                <a:ext uri="{FF2B5EF4-FFF2-40B4-BE49-F238E27FC236}">
                  <a16:creationId xmlns:a16="http://schemas.microsoft.com/office/drawing/2014/main" id="{4B8CE969-CA1A-48CB-8588-4146F41F3399}"/>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57150" y="488156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txBody>
            <a:bodyPr/>
            <a:lstStyle/>
            <a:p>
              <a:endParaRPr lang="en-US"/>
            </a:p>
          </p:txBody>
        </p:sp>
        <p:sp>
          <p:nvSpPr>
            <p:cNvPr id="98" name="Freeform 31">
              <a:extLst>
                <a:ext uri="{FF2B5EF4-FFF2-40B4-BE49-F238E27FC236}">
                  <a16:creationId xmlns:a16="http://schemas.microsoft.com/office/drawing/2014/main" id="{138A4875-4593-4894-89D5-DFCFF0EEDA2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8113" y="5060950"/>
              <a:ext cx="304800" cy="1778000"/>
            </a:xfrm>
            <a:custGeom>
              <a:avLst/>
              <a:gdLst/>
              <a:ahLst/>
              <a:cxnLst/>
              <a:rect l="0" t="0" r="r" b="b"/>
              <a:pathLst>
                <a:path w="192" h="1120">
                  <a:moveTo>
                    <a:pt x="192" y="1120"/>
                  </a:moveTo>
                  <a:lnTo>
                    <a:pt x="177" y="1120"/>
                  </a:lnTo>
                  <a:lnTo>
                    <a:pt x="177" y="360"/>
                  </a:lnTo>
                  <a:lnTo>
                    <a:pt x="0" y="183"/>
                  </a:lnTo>
                  <a:lnTo>
                    <a:pt x="0" y="0"/>
                  </a:lnTo>
                  <a:lnTo>
                    <a:pt x="15" y="0"/>
                  </a:lnTo>
                  <a:lnTo>
                    <a:pt x="15" y="177"/>
                  </a:lnTo>
                  <a:lnTo>
                    <a:pt x="192" y="354"/>
                  </a:lnTo>
                  <a:lnTo>
                    <a:pt x="192" y="1120"/>
                  </a:ln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txBody>
            <a:bodyPr/>
            <a:lstStyle/>
            <a:p>
              <a:endParaRPr lang="en-US"/>
            </a:p>
          </p:txBody>
        </p:sp>
        <p:sp>
          <p:nvSpPr>
            <p:cNvPr id="99" name="Freeform 32">
              <a:extLst>
                <a:ext uri="{FF2B5EF4-FFF2-40B4-BE49-F238E27FC236}">
                  <a16:creationId xmlns:a16="http://schemas.microsoft.com/office/drawing/2014/main" id="{F079F26B-58E4-494E-A8BA-3F054F1F3BBF}"/>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561975" y="6430963"/>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txBody>
            <a:bodyPr/>
            <a:lstStyle/>
            <a:p>
              <a:endParaRPr lang="en-US"/>
            </a:p>
          </p:txBody>
        </p:sp>
        <p:sp>
          <p:nvSpPr>
            <p:cNvPr id="100" name="Rectangle 33">
              <a:extLst>
                <a:ext uri="{FF2B5EF4-FFF2-40B4-BE49-F238E27FC236}">
                  <a16:creationId xmlns:a16="http://schemas.microsoft.com/office/drawing/2014/main" id="{04C9ECC5-BB4A-4417-B874-B75953F84FC5}"/>
                </a:ext>
                <a:ext uri="{C183D7F6-B498-43B3-948B-1728B52AA6E4}">
                  <adec:decorative xmlns:adec="http://schemas.microsoft.com/office/drawing/2017/decorative" val="1"/>
                </a:ext>
              </a:extLst>
            </p:cNvPr>
            <p:cNvSpPr>
              <a:spLocks noChangeArrowheads="1"/>
            </p:cNvSpPr>
            <p:nvPr>
              <p:extLst>
                <p:ext uri="{386F3935-93C4-4BCD-93E2-E3B085C9AB24}">
                  <p16:designElem xmlns:p16="http://schemas.microsoft.com/office/powerpoint/2015/main" val="1"/>
                </p:ext>
              </p:extLst>
            </p:nvPr>
          </p:nvSpPr>
          <p:spPr bwMode="auto">
            <a:xfrm>
              <a:off x="642938" y="6610350"/>
              <a:ext cx="23813" cy="242888"/>
            </a:xfrm>
            <a:prstGeom prst="rect">
              <a:avLst/>
            </a:pr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miter lim="800000"/>
                  <a:headEnd/>
                  <a:tailEnd/>
                </a14:hiddenLine>
              </a:ext>
            </a:extLst>
          </p:spPr>
          <p:txBody>
            <a:bodyPr/>
            <a:lstStyle/>
            <a:p>
              <a:endParaRPr lang="en-US"/>
            </a:p>
          </p:txBody>
        </p:sp>
        <p:sp>
          <p:nvSpPr>
            <p:cNvPr id="101" name="Freeform 34">
              <a:extLst>
                <a:ext uri="{FF2B5EF4-FFF2-40B4-BE49-F238E27FC236}">
                  <a16:creationId xmlns:a16="http://schemas.microsoft.com/office/drawing/2014/main" id="{4CCCF285-B51D-4A2F-8384-830A391711B3}"/>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76200" y="6430963"/>
              <a:ext cx="190500" cy="188913"/>
            </a:xfrm>
            <a:custGeom>
              <a:avLst/>
              <a:gdLst/>
              <a:ahLst/>
              <a:cxnLst/>
              <a:rect l="0" t="0" r="r" b="b"/>
              <a:pathLst>
                <a:path w="40" h="40">
                  <a:moveTo>
                    <a:pt x="20" y="40"/>
                  </a:moveTo>
                  <a:cubicBezTo>
                    <a:pt x="9" y="40"/>
                    <a:pt x="0" y="31"/>
                    <a:pt x="0" y="20"/>
                  </a:cubicBezTo>
                  <a:cubicBezTo>
                    <a:pt x="0" y="9"/>
                    <a:pt x="9" y="0"/>
                    <a:pt x="20" y="0"/>
                  </a:cubicBezTo>
                  <a:cubicBezTo>
                    <a:pt x="32" y="0"/>
                    <a:pt x="40" y="9"/>
                    <a:pt x="40" y="20"/>
                  </a:cubicBezTo>
                  <a:cubicBezTo>
                    <a:pt x="40" y="31"/>
                    <a:pt x="32"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txBody>
            <a:bodyPr/>
            <a:lstStyle/>
            <a:p>
              <a:endParaRPr lang="en-US"/>
            </a:p>
          </p:txBody>
        </p:sp>
        <p:sp>
          <p:nvSpPr>
            <p:cNvPr id="102" name="Freeform 35">
              <a:extLst>
                <a:ext uri="{FF2B5EF4-FFF2-40B4-BE49-F238E27FC236}">
                  <a16:creationId xmlns:a16="http://schemas.microsoft.com/office/drawing/2014/main" id="{BD6C6299-A09A-47DF-8A96-69D39FCA5A2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0" y="5978525"/>
              <a:ext cx="190500" cy="461963"/>
            </a:xfrm>
            <a:custGeom>
              <a:avLst/>
              <a:gdLst/>
              <a:ahLst/>
              <a:cxnLst/>
              <a:rect l="0" t="0" r="r" b="b"/>
              <a:pathLst>
                <a:path w="120" h="291">
                  <a:moveTo>
                    <a:pt x="120" y="291"/>
                  </a:moveTo>
                  <a:lnTo>
                    <a:pt x="105" y="291"/>
                  </a:lnTo>
                  <a:lnTo>
                    <a:pt x="105" y="114"/>
                  </a:lnTo>
                  <a:lnTo>
                    <a:pt x="0" y="9"/>
                  </a:lnTo>
                  <a:lnTo>
                    <a:pt x="12" y="0"/>
                  </a:lnTo>
                  <a:lnTo>
                    <a:pt x="120" y="108"/>
                  </a:lnTo>
                  <a:lnTo>
                    <a:pt x="120" y="291"/>
                  </a:ln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txBody>
            <a:bodyPr/>
            <a:lstStyle/>
            <a:p>
              <a:endParaRPr lang="en-US"/>
            </a:p>
          </p:txBody>
        </p:sp>
        <p:sp>
          <p:nvSpPr>
            <p:cNvPr id="103" name="Freeform 36">
              <a:extLst>
                <a:ext uri="{FF2B5EF4-FFF2-40B4-BE49-F238E27FC236}">
                  <a16:creationId xmlns:a16="http://schemas.microsoft.com/office/drawing/2014/main" id="{EE60C4B9-C404-42CD-8E94-70D4DC16ABF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014413" y="1801813"/>
              <a:ext cx="214313" cy="755650"/>
            </a:xfrm>
            <a:custGeom>
              <a:avLst/>
              <a:gdLst/>
              <a:ahLst/>
              <a:cxnLst/>
              <a:rect l="0" t="0" r="r" b="b"/>
              <a:pathLst>
                <a:path w="135" h="476">
                  <a:moveTo>
                    <a:pt x="12" y="476"/>
                  </a:moveTo>
                  <a:lnTo>
                    <a:pt x="0" y="476"/>
                  </a:lnTo>
                  <a:lnTo>
                    <a:pt x="0" y="128"/>
                  </a:lnTo>
                  <a:lnTo>
                    <a:pt x="126" y="0"/>
                  </a:lnTo>
                  <a:lnTo>
                    <a:pt x="135" y="9"/>
                  </a:lnTo>
                  <a:lnTo>
                    <a:pt x="12" y="131"/>
                  </a:lnTo>
                  <a:lnTo>
                    <a:pt x="12" y="476"/>
                  </a:ln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txBody>
            <a:bodyPr/>
            <a:lstStyle/>
            <a:p>
              <a:endParaRPr lang="en-US"/>
            </a:p>
          </p:txBody>
        </p:sp>
        <p:sp>
          <p:nvSpPr>
            <p:cNvPr id="104" name="Freeform 37">
              <a:extLst>
                <a:ext uri="{FF2B5EF4-FFF2-40B4-BE49-F238E27FC236}">
                  <a16:creationId xmlns:a16="http://schemas.microsoft.com/office/drawing/2014/main" id="{52BD4447-C1EB-4798-8764-AB93EA930337}"/>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938213" y="2547938"/>
              <a:ext cx="166688" cy="160338"/>
            </a:xfrm>
            <a:custGeom>
              <a:avLst/>
              <a:gdLst/>
              <a:ahLst/>
              <a:cxnLst/>
              <a:rect l="0" t="0" r="r" b="b"/>
              <a:pathLst>
                <a:path w="35" h="34">
                  <a:moveTo>
                    <a:pt x="18" y="34"/>
                  </a:moveTo>
                  <a:cubicBezTo>
                    <a:pt x="8" y="34"/>
                    <a:pt x="0" y="26"/>
                    <a:pt x="0" y="17"/>
                  </a:cubicBezTo>
                  <a:cubicBezTo>
                    <a:pt x="0" y="7"/>
                    <a:pt x="8" y="0"/>
                    <a:pt x="18" y="0"/>
                  </a:cubicBezTo>
                  <a:cubicBezTo>
                    <a:pt x="27" y="0"/>
                    <a:pt x="35" y="7"/>
                    <a:pt x="35" y="17"/>
                  </a:cubicBezTo>
                  <a:cubicBezTo>
                    <a:pt x="35" y="26"/>
                    <a:pt x="27" y="34"/>
                    <a:pt x="18" y="34"/>
                  </a:cubicBezTo>
                  <a:close/>
                  <a:moveTo>
                    <a:pt x="18" y="4"/>
                  </a:moveTo>
                  <a:cubicBezTo>
                    <a:pt x="10" y="4"/>
                    <a:pt x="4" y="10"/>
                    <a:pt x="4" y="17"/>
                  </a:cubicBezTo>
                  <a:cubicBezTo>
                    <a:pt x="4" y="24"/>
                    <a:pt x="10" y="30"/>
                    <a:pt x="18" y="30"/>
                  </a:cubicBezTo>
                  <a:cubicBezTo>
                    <a:pt x="25" y="30"/>
                    <a:pt x="31" y="24"/>
                    <a:pt x="31" y="17"/>
                  </a:cubicBezTo>
                  <a:cubicBezTo>
                    <a:pt x="31" y="10"/>
                    <a:pt x="25" y="4"/>
                    <a:pt x="18" y="4"/>
                  </a:cubicBez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txBody>
            <a:bodyPr/>
            <a:lstStyle/>
            <a:p>
              <a:endParaRPr lang="en-US"/>
            </a:p>
          </p:txBody>
        </p:sp>
        <p:sp>
          <p:nvSpPr>
            <p:cNvPr id="105" name="Freeform 38">
              <a:extLst>
                <a:ext uri="{FF2B5EF4-FFF2-40B4-BE49-F238E27FC236}">
                  <a16:creationId xmlns:a16="http://schemas.microsoft.com/office/drawing/2014/main" id="{50411559-C414-4F7C-BC6C-69F87BC9C7D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595313" y="4763"/>
              <a:ext cx="638175" cy="4025900"/>
            </a:xfrm>
            <a:custGeom>
              <a:avLst/>
              <a:gdLst/>
              <a:ahLst/>
              <a:cxnLst/>
              <a:rect l="0" t="0" r="r" b="b"/>
              <a:pathLst>
                <a:path w="402" h="2536">
                  <a:moveTo>
                    <a:pt x="402" y="2536"/>
                  </a:moveTo>
                  <a:lnTo>
                    <a:pt x="387" y="2536"/>
                  </a:lnTo>
                  <a:lnTo>
                    <a:pt x="387" y="2311"/>
                  </a:lnTo>
                  <a:lnTo>
                    <a:pt x="0" y="1925"/>
                  </a:lnTo>
                  <a:lnTo>
                    <a:pt x="0" y="0"/>
                  </a:lnTo>
                  <a:lnTo>
                    <a:pt x="15" y="0"/>
                  </a:lnTo>
                  <a:lnTo>
                    <a:pt x="15" y="1916"/>
                  </a:lnTo>
                  <a:lnTo>
                    <a:pt x="402" y="2302"/>
                  </a:lnTo>
                  <a:lnTo>
                    <a:pt x="402" y="2536"/>
                  </a:ln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txBody>
            <a:bodyPr/>
            <a:lstStyle/>
            <a:p>
              <a:endParaRPr lang="en-US"/>
            </a:p>
          </p:txBody>
        </p:sp>
        <p:sp>
          <p:nvSpPr>
            <p:cNvPr id="106" name="Freeform 39">
              <a:extLst>
                <a:ext uri="{FF2B5EF4-FFF2-40B4-BE49-F238E27FC236}">
                  <a16:creationId xmlns:a16="http://schemas.microsoft.com/office/drawing/2014/main" id="{64737770-BB27-41C0-95CB-52905450866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223963" y="1382713"/>
              <a:ext cx="142875" cy="476250"/>
            </a:xfrm>
            <a:custGeom>
              <a:avLst/>
              <a:gdLst/>
              <a:ahLst/>
              <a:cxnLst/>
              <a:rect l="0" t="0" r="r" b="b"/>
              <a:pathLst>
                <a:path w="90" h="300">
                  <a:moveTo>
                    <a:pt x="90" y="300"/>
                  </a:moveTo>
                  <a:lnTo>
                    <a:pt x="78" y="300"/>
                  </a:lnTo>
                  <a:lnTo>
                    <a:pt x="78" y="84"/>
                  </a:lnTo>
                  <a:lnTo>
                    <a:pt x="0" y="9"/>
                  </a:lnTo>
                  <a:lnTo>
                    <a:pt x="9" y="0"/>
                  </a:lnTo>
                  <a:lnTo>
                    <a:pt x="90" y="81"/>
                  </a:lnTo>
                  <a:lnTo>
                    <a:pt x="90" y="300"/>
                  </a:ln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txBody>
            <a:bodyPr/>
            <a:lstStyle/>
            <a:p>
              <a:endParaRPr lang="en-US"/>
            </a:p>
          </p:txBody>
        </p:sp>
        <p:sp>
          <p:nvSpPr>
            <p:cNvPr id="107" name="Freeform 40">
              <a:extLst>
                <a:ext uri="{FF2B5EF4-FFF2-40B4-BE49-F238E27FC236}">
                  <a16:creationId xmlns:a16="http://schemas.microsoft.com/office/drawing/2014/main" id="{28929FDB-16CF-4165-B32A-EB673EFB7CB7}"/>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300163" y="1849438"/>
              <a:ext cx="109538" cy="107950"/>
            </a:xfrm>
            <a:custGeom>
              <a:avLst/>
              <a:gdLst/>
              <a:ahLst/>
              <a:cxnLst/>
              <a:rect l="0" t="0" r="r" b="b"/>
              <a:pathLst>
                <a:path w="23" h="23">
                  <a:moveTo>
                    <a:pt x="12" y="23"/>
                  </a:moveTo>
                  <a:cubicBezTo>
                    <a:pt x="5" y="23"/>
                    <a:pt x="0" y="18"/>
                    <a:pt x="0" y="12"/>
                  </a:cubicBezTo>
                  <a:cubicBezTo>
                    <a:pt x="0" y="5"/>
                    <a:pt x="5" y="0"/>
                    <a:pt x="12" y="0"/>
                  </a:cubicBezTo>
                  <a:cubicBezTo>
                    <a:pt x="18" y="0"/>
                    <a:pt x="23" y="5"/>
                    <a:pt x="23" y="12"/>
                  </a:cubicBezTo>
                  <a:cubicBezTo>
                    <a:pt x="23" y="18"/>
                    <a:pt x="18" y="23"/>
                    <a:pt x="12" y="23"/>
                  </a:cubicBezTo>
                  <a:close/>
                  <a:moveTo>
                    <a:pt x="12" y="4"/>
                  </a:moveTo>
                  <a:cubicBezTo>
                    <a:pt x="8" y="4"/>
                    <a:pt x="4" y="8"/>
                    <a:pt x="4" y="12"/>
                  </a:cubicBezTo>
                  <a:cubicBezTo>
                    <a:pt x="4" y="16"/>
                    <a:pt x="8" y="19"/>
                    <a:pt x="12" y="19"/>
                  </a:cubicBezTo>
                  <a:cubicBezTo>
                    <a:pt x="16" y="19"/>
                    <a:pt x="19" y="16"/>
                    <a:pt x="19" y="12"/>
                  </a:cubicBezTo>
                  <a:cubicBezTo>
                    <a:pt x="19" y="8"/>
                    <a:pt x="16" y="4"/>
                    <a:pt x="12" y="4"/>
                  </a:cubicBez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txBody>
            <a:bodyPr/>
            <a:lstStyle/>
            <a:p>
              <a:endParaRPr lang="en-US"/>
            </a:p>
          </p:txBody>
        </p:sp>
        <p:sp>
          <p:nvSpPr>
            <p:cNvPr id="108" name="Freeform 41">
              <a:extLst>
                <a:ext uri="{FF2B5EF4-FFF2-40B4-BE49-F238E27FC236}">
                  <a16:creationId xmlns:a16="http://schemas.microsoft.com/office/drawing/2014/main" id="{D8C82883-237C-4209-9545-E832FEE3A8F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80988" y="3417888"/>
              <a:ext cx="142875" cy="474663"/>
            </a:xfrm>
            <a:custGeom>
              <a:avLst/>
              <a:gdLst/>
              <a:ahLst/>
              <a:cxnLst/>
              <a:rect l="0" t="0" r="r" b="b"/>
              <a:pathLst>
                <a:path w="90" h="299">
                  <a:moveTo>
                    <a:pt x="12" y="299"/>
                  </a:moveTo>
                  <a:lnTo>
                    <a:pt x="0" y="299"/>
                  </a:lnTo>
                  <a:lnTo>
                    <a:pt x="0" y="80"/>
                  </a:lnTo>
                  <a:lnTo>
                    <a:pt x="81" y="0"/>
                  </a:lnTo>
                  <a:lnTo>
                    <a:pt x="90" y="8"/>
                  </a:lnTo>
                  <a:lnTo>
                    <a:pt x="12" y="83"/>
                  </a:lnTo>
                  <a:lnTo>
                    <a:pt x="12" y="299"/>
                  </a:ln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txBody>
            <a:bodyPr/>
            <a:lstStyle/>
            <a:p>
              <a:endParaRPr lang="en-US"/>
            </a:p>
          </p:txBody>
        </p:sp>
        <p:sp>
          <p:nvSpPr>
            <p:cNvPr id="109" name="Freeform 42">
              <a:extLst>
                <a:ext uri="{FF2B5EF4-FFF2-40B4-BE49-F238E27FC236}">
                  <a16:creationId xmlns:a16="http://schemas.microsoft.com/office/drawing/2014/main" id="{F1A52653-BD09-4D65-B05C-2AF4A6473A3F}"/>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238125" y="3883025"/>
              <a:ext cx="109538" cy="109538"/>
            </a:xfrm>
            <a:custGeom>
              <a:avLst/>
              <a:gdLst/>
              <a:ahLst/>
              <a:cxnLst/>
              <a:rect l="0" t="0" r="r" b="b"/>
              <a:pathLst>
                <a:path w="23" h="23">
                  <a:moveTo>
                    <a:pt x="11" y="23"/>
                  </a:moveTo>
                  <a:cubicBezTo>
                    <a:pt x="5" y="23"/>
                    <a:pt x="0" y="18"/>
                    <a:pt x="0" y="12"/>
                  </a:cubicBezTo>
                  <a:cubicBezTo>
                    <a:pt x="0" y="5"/>
                    <a:pt x="5" y="0"/>
                    <a:pt x="11" y="0"/>
                  </a:cubicBezTo>
                  <a:cubicBezTo>
                    <a:pt x="17" y="0"/>
                    <a:pt x="23" y="5"/>
                    <a:pt x="23" y="12"/>
                  </a:cubicBezTo>
                  <a:cubicBezTo>
                    <a:pt x="23" y="18"/>
                    <a:pt x="17" y="23"/>
                    <a:pt x="11" y="23"/>
                  </a:cubicBezTo>
                  <a:close/>
                  <a:moveTo>
                    <a:pt x="11" y="4"/>
                  </a:moveTo>
                  <a:cubicBezTo>
                    <a:pt x="7" y="4"/>
                    <a:pt x="4" y="8"/>
                    <a:pt x="4" y="12"/>
                  </a:cubicBezTo>
                  <a:cubicBezTo>
                    <a:pt x="4" y="16"/>
                    <a:pt x="7" y="19"/>
                    <a:pt x="11" y="19"/>
                  </a:cubicBezTo>
                  <a:cubicBezTo>
                    <a:pt x="15" y="19"/>
                    <a:pt x="19" y="16"/>
                    <a:pt x="19" y="12"/>
                  </a:cubicBezTo>
                  <a:cubicBezTo>
                    <a:pt x="19" y="8"/>
                    <a:pt x="15" y="4"/>
                    <a:pt x="11" y="4"/>
                  </a:cubicBez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txBody>
            <a:bodyPr/>
            <a:lstStyle/>
            <a:p>
              <a:endParaRPr lang="en-US"/>
            </a:p>
          </p:txBody>
        </p:sp>
        <p:sp>
          <p:nvSpPr>
            <p:cNvPr id="110" name="Freeform 43">
              <a:extLst>
                <a:ext uri="{FF2B5EF4-FFF2-40B4-BE49-F238E27FC236}">
                  <a16:creationId xmlns:a16="http://schemas.microsoft.com/office/drawing/2014/main" id="{30724E80-2FD3-4E4A-A3EA-18A4C888632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4763" y="2166938"/>
              <a:ext cx="114300" cy="452438"/>
            </a:xfrm>
            <a:custGeom>
              <a:avLst/>
              <a:gdLst/>
              <a:ahLst/>
              <a:cxnLst/>
              <a:rect l="0" t="0" r="r" b="b"/>
              <a:pathLst>
                <a:path w="72" h="285">
                  <a:moveTo>
                    <a:pt x="6" y="285"/>
                  </a:moveTo>
                  <a:lnTo>
                    <a:pt x="0" y="276"/>
                  </a:lnTo>
                  <a:lnTo>
                    <a:pt x="60" y="216"/>
                  </a:lnTo>
                  <a:lnTo>
                    <a:pt x="60" y="0"/>
                  </a:lnTo>
                  <a:lnTo>
                    <a:pt x="72" y="0"/>
                  </a:lnTo>
                  <a:lnTo>
                    <a:pt x="72" y="222"/>
                  </a:lnTo>
                  <a:lnTo>
                    <a:pt x="6" y="285"/>
                  </a:ln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txBody>
            <a:bodyPr/>
            <a:lstStyle/>
            <a:p>
              <a:endParaRPr lang="en-US"/>
            </a:p>
          </p:txBody>
        </p:sp>
        <p:sp>
          <p:nvSpPr>
            <p:cNvPr id="111" name="Freeform 44">
              <a:extLst>
                <a:ext uri="{FF2B5EF4-FFF2-40B4-BE49-F238E27FC236}">
                  <a16:creationId xmlns:a16="http://schemas.microsoft.com/office/drawing/2014/main" id="{F1B978C7-7BC5-4F73-8B02-66A3CF67CEA4}"/>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52388" y="2066925"/>
              <a:ext cx="109538" cy="109538"/>
            </a:xfrm>
            <a:custGeom>
              <a:avLst/>
              <a:gdLst/>
              <a:ahLst/>
              <a:cxnLst/>
              <a:rect l="0" t="0" r="r" b="b"/>
              <a:pathLst>
                <a:path w="23" h="23">
                  <a:moveTo>
                    <a:pt x="12" y="23"/>
                  </a:moveTo>
                  <a:cubicBezTo>
                    <a:pt x="5" y="23"/>
                    <a:pt x="0" y="18"/>
                    <a:pt x="0" y="12"/>
                  </a:cubicBezTo>
                  <a:cubicBezTo>
                    <a:pt x="0" y="5"/>
                    <a:pt x="5" y="0"/>
                    <a:pt x="12" y="0"/>
                  </a:cubicBezTo>
                  <a:cubicBezTo>
                    <a:pt x="18" y="0"/>
                    <a:pt x="23" y="5"/>
                    <a:pt x="23" y="12"/>
                  </a:cubicBezTo>
                  <a:cubicBezTo>
                    <a:pt x="23" y="18"/>
                    <a:pt x="18" y="23"/>
                    <a:pt x="12" y="23"/>
                  </a:cubicBezTo>
                  <a:close/>
                  <a:moveTo>
                    <a:pt x="12" y="4"/>
                  </a:moveTo>
                  <a:cubicBezTo>
                    <a:pt x="8" y="4"/>
                    <a:pt x="4" y="8"/>
                    <a:pt x="4" y="12"/>
                  </a:cubicBezTo>
                  <a:cubicBezTo>
                    <a:pt x="4" y="16"/>
                    <a:pt x="8" y="19"/>
                    <a:pt x="12" y="19"/>
                  </a:cubicBezTo>
                  <a:cubicBezTo>
                    <a:pt x="16" y="19"/>
                    <a:pt x="19" y="16"/>
                    <a:pt x="19" y="12"/>
                  </a:cubicBezTo>
                  <a:cubicBezTo>
                    <a:pt x="19" y="8"/>
                    <a:pt x="16" y="4"/>
                    <a:pt x="12" y="4"/>
                  </a:cubicBez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txBody>
            <a:bodyPr/>
            <a:lstStyle/>
            <a:p>
              <a:endParaRPr lang="en-US"/>
            </a:p>
          </p:txBody>
        </p:sp>
        <p:sp>
          <p:nvSpPr>
            <p:cNvPr id="112" name="Rectangle 45">
              <a:extLst>
                <a:ext uri="{FF2B5EF4-FFF2-40B4-BE49-F238E27FC236}">
                  <a16:creationId xmlns:a16="http://schemas.microsoft.com/office/drawing/2014/main" id="{799F0CED-DF8F-4350-A036-1981FBE59680}"/>
                </a:ext>
                <a:ext uri="{C183D7F6-B498-43B3-948B-1728B52AA6E4}">
                  <adec:decorative xmlns:adec="http://schemas.microsoft.com/office/drawing/2017/decorative" val="1"/>
                </a:ext>
              </a:extLst>
            </p:cNvPr>
            <p:cNvSpPr>
              <a:spLocks noChangeArrowheads="1"/>
            </p:cNvSpPr>
            <p:nvPr>
              <p:extLst>
                <p:ext uri="{386F3935-93C4-4BCD-93E2-E3B085C9AB24}">
                  <p16:designElem xmlns:p16="http://schemas.microsoft.com/office/powerpoint/2015/main" val="1"/>
                </p:ext>
              </p:extLst>
            </p:nvPr>
          </p:nvSpPr>
          <p:spPr bwMode="auto">
            <a:xfrm>
              <a:off x="1228725" y="4662488"/>
              <a:ext cx="23813" cy="2181225"/>
            </a:xfrm>
            <a:prstGeom prst="rect">
              <a:avLst/>
            </a:pr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miter lim="800000"/>
                  <a:headEnd/>
                  <a:tailEnd/>
                </a14:hiddenLine>
              </a:ext>
            </a:extLst>
          </p:spPr>
          <p:txBody>
            <a:bodyPr/>
            <a:lstStyle/>
            <a:p>
              <a:endParaRPr lang="en-US"/>
            </a:p>
          </p:txBody>
        </p:sp>
        <p:sp>
          <p:nvSpPr>
            <p:cNvPr id="113" name="Freeform 46">
              <a:extLst>
                <a:ext uri="{FF2B5EF4-FFF2-40B4-BE49-F238E27FC236}">
                  <a16:creationId xmlns:a16="http://schemas.microsoft.com/office/drawing/2014/main" id="{9F4DD366-0E86-4E99-9557-496E88B421F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319213" y="5041900"/>
              <a:ext cx="371475" cy="1801813"/>
            </a:xfrm>
            <a:custGeom>
              <a:avLst/>
              <a:gdLst/>
              <a:ahLst/>
              <a:cxnLst/>
              <a:rect l="0" t="0" r="r" b="b"/>
              <a:pathLst>
                <a:path w="234" h="1135">
                  <a:moveTo>
                    <a:pt x="15" y="1135"/>
                  </a:moveTo>
                  <a:lnTo>
                    <a:pt x="0" y="1135"/>
                  </a:lnTo>
                  <a:lnTo>
                    <a:pt x="0" y="515"/>
                  </a:lnTo>
                  <a:lnTo>
                    <a:pt x="0" y="512"/>
                  </a:lnTo>
                  <a:lnTo>
                    <a:pt x="219" y="0"/>
                  </a:lnTo>
                  <a:lnTo>
                    <a:pt x="234" y="6"/>
                  </a:lnTo>
                  <a:lnTo>
                    <a:pt x="15" y="518"/>
                  </a:lnTo>
                  <a:lnTo>
                    <a:pt x="15" y="1135"/>
                  </a:ln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txBody>
            <a:bodyPr/>
            <a:lstStyle/>
            <a:p>
              <a:endParaRPr lang="en-US"/>
            </a:p>
          </p:txBody>
        </p:sp>
        <p:sp>
          <p:nvSpPr>
            <p:cNvPr id="114" name="Freeform 47">
              <a:extLst>
                <a:ext uri="{FF2B5EF4-FFF2-40B4-BE49-F238E27FC236}">
                  <a16:creationId xmlns:a16="http://schemas.microsoft.com/office/drawing/2014/main" id="{78BB3321-D5DC-4951-AB38-0C54E3D01D35}"/>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147763"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txBody>
            <a:bodyPr/>
            <a:lstStyle/>
            <a:p>
              <a:endParaRPr lang="en-US"/>
            </a:p>
          </p:txBody>
        </p:sp>
        <p:sp>
          <p:nvSpPr>
            <p:cNvPr id="115" name="Freeform 48">
              <a:extLst>
                <a:ext uri="{FF2B5EF4-FFF2-40B4-BE49-F238E27FC236}">
                  <a16:creationId xmlns:a16="http://schemas.microsoft.com/office/drawing/2014/main" id="{955E548C-7F86-45B2-A0D2-03EAC578D3D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819150" y="3983038"/>
              <a:ext cx="347663" cy="2860675"/>
            </a:xfrm>
            <a:custGeom>
              <a:avLst/>
              <a:gdLst/>
              <a:ahLst/>
              <a:cxnLst/>
              <a:rect l="0" t="0" r="r" b="b"/>
              <a:pathLst>
                <a:path w="219" h="1802">
                  <a:moveTo>
                    <a:pt x="219" y="1802"/>
                  </a:moveTo>
                  <a:lnTo>
                    <a:pt x="201" y="1802"/>
                  </a:lnTo>
                  <a:lnTo>
                    <a:pt x="201" y="1185"/>
                  </a:lnTo>
                  <a:lnTo>
                    <a:pt x="0" y="3"/>
                  </a:lnTo>
                  <a:lnTo>
                    <a:pt x="15" y="0"/>
                  </a:lnTo>
                  <a:lnTo>
                    <a:pt x="219" y="1185"/>
                  </a:lnTo>
                  <a:lnTo>
                    <a:pt x="219" y="1802"/>
                  </a:ln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txBody>
            <a:bodyPr/>
            <a:lstStyle/>
            <a:p>
              <a:endParaRPr lang="en-US"/>
            </a:p>
          </p:txBody>
        </p:sp>
        <p:sp>
          <p:nvSpPr>
            <p:cNvPr id="116" name="Freeform 49">
              <a:extLst>
                <a:ext uri="{FF2B5EF4-FFF2-40B4-BE49-F238E27FC236}">
                  <a16:creationId xmlns:a16="http://schemas.microsoft.com/office/drawing/2014/main" id="{0013F508-5E69-4911-AD93-4ABE3E7C568B}"/>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728663" y="3806825"/>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8"/>
                    <a:pt x="11" y="36"/>
                    <a:pt x="20" y="36"/>
                  </a:cubicBezTo>
                  <a:cubicBezTo>
                    <a:pt x="29" y="36"/>
                    <a:pt x="36" y="28"/>
                    <a:pt x="36" y="20"/>
                  </a:cubicBezTo>
                  <a:cubicBezTo>
                    <a:pt x="36" y="11"/>
                    <a:pt x="29" y="4"/>
                    <a:pt x="20" y="4"/>
                  </a:cubicBez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txBody>
            <a:bodyPr/>
            <a:lstStyle/>
            <a:p>
              <a:endParaRPr lang="en-US"/>
            </a:p>
          </p:txBody>
        </p:sp>
        <p:sp>
          <p:nvSpPr>
            <p:cNvPr id="117" name="Freeform 50">
              <a:extLst>
                <a:ext uri="{FF2B5EF4-FFF2-40B4-BE49-F238E27FC236}">
                  <a16:creationId xmlns:a16="http://schemas.microsoft.com/office/drawing/2014/main" id="{A7F86768-93E0-4044-A62A-B11EB18FF278}"/>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624013" y="48672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txBody>
            <a:bodyPr/>
            <a:lstStyle/>
            <a:p>
              <a:endParaRPr lang="en-US"/>
            </a:p>
          </p:txBody>
        </p:sp>
        <p:sp>
          <p:nvSpPr>
            <p:cNvPr id="118" name="Freeform 51">
              <a:extLst>
                <a:ext uri="{FF2B5EF4-FFF2-40B4-BE49-F238E27FC236}">
                  <a16:creationId xmlns:a16="http://schemas.microsoft.com/office/drawing/2014/main" id="{BA32A7B4-1DB2-4E4A-B86E-D8DB97B6960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404938" y="5422900"/>
              <a:ext cx="371475" cy="1425575"/>
            </a:xfrm>
            <a:custGeom>
              <a:avLst/>
              <a:gdLst/>
              <a:ahLst/>
              <a:cxnLst/>
              <a:rect l="0" t="0" r="r" b="b"/>
              <a:pathLst>
                <a:path w="234" h="898">
                  <a:moveTo>
                    <a:pt x="18" y="898"/>
                  </a:moveTo>
                  <a:lnTo>
                    <a:pt x="0" y="898"/>
                  </a:lnTo>
                  <a:lnTo>
                    <a:pt x="0" y="515"/>
                  </a:lnTo>
                  <a:lnTo>
                    <a:pt x="0" y="512"/>
                  </a:lnTo>
                  <a:lnTo>
                    <a:pt x="222" y="0"/>
                  </a:lnTo>
                  <a:lnTo>
                    <a:pt x="234" y="6"/>
                  </a:lnTo>
                  <a:lnTo>
                    <a:pt x="18" y="518"/>
                  </a:lnTo>
                  <a:lnTo>
                    <a:pt x="18" y="898"/>
                  </a:ln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txBody>
            <a:bodyPr/>
            <a:lstStyle/>
            <a:p>
              <a:endParaRPr lang="en-US"/>
            </a:p>
          </p:txBody>
        </p:sp>
        <p:sp>
          <p:nvSpPr>
            <p:cNvPr id="119" name="Freeform 52">
              <a:extLst>
                <a:ext uri="{FF2B5EF4-FFF2-40B4-BE49-F238E27FC236}">
                  <a16:creationId xmlns:a16="http://schemas.microsoft.com/office/drawing/2014/main" id="{AB250BD5-076C-4428-B6AF-E9EAE4F65E2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666875" y="5945188"/>
              <a:ext cx="152400" cy="912813"/>
            </a:xfrm>
            <a:custGeom>
              <a:avLst/>
              <a:gdLst/>
              <a:ahLst/>
              <a:cxnLst/>
              <a:rect l="0" t="0" r="r" b="b"/>
              <a:pathLst>
                <a:path w="96" h="575">
                  <a:moveTo>
                    <a:pt x="15" y="575"/>
                  </a:moveTo>
                  <a:lnTo>
                    <a:pt x="0" y="569"/>
                  </a:lnTo>
                  <a:lnTo>
                    <a:pt x="81" y="383"/>
                  </a:lnTo>
                  <a:lnTo>
                    <a:pt x="81" y="0"/>
                  </a:lnTo>
                  <a:lnTo>
                    <a:pt x="96" y="0"/>
                  </a:lnTo>
                  <a:lnTo>
                    <a:pt x="96" y="386"/>
                  </a:lnTo>
                  <a:lnTo>
                    <a:pt x="15" y="575"/>
                  </a:ln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txBody>
            <a:bodyPr/>
            <a:lstStyle/>
            <a:p>
              <a:endParaRPr lang="en-US"/>
            </a:p>
          </p:txBody>
        </p:sp>
        <p:sp>
          <p:nvSpPr>
            <p:cNvPr id="120" name="Freeform 53">
              <a:extLst>
                <a:ext uri="{FF2B5EF4-FFF2-40B4-BE49-F238E27FC236}">
                  <a16:creationId xmlns:a16="http://schemas.microsoft.com/office/drawing/2014/main" id="{027DA06A-045F-4711-9307-0508B6ACFA42}"/>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709738" y="52466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txBody>
            <a:bodyPr/>
            <a:lstStyle/>
            <a:p>
              <a:endParaRPr lang="en-US"/>
            </a:p>
          </p:txBody>
        </p:sp>
        <p:sp>
          <p:nvSpPr>
            <p:cNvPr id="121" name="Freeform 54">
              <a:extLst>
                <a:ext uri="{FF2B5EF4-FFF2-40B4-BE49-F238E27FC236}">
                  <a16:creationId xmlns:a16="http://schemas.microsoft.com/office/drawing/2014/main" id="{3EB0EDA8-385A-4B2B-97F0-5194F23EB5C0}"/>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709738" y="57642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txBody>
            <a:bodyPr/>
            <a:lstStyle/>
            <a:p>
              <a:endParaRPr lang="en-US"/>
            </a:p>
          </p:txBody>
        </p:sp>
        <p:sp>
          <p:nvSpPr>
            <p:cNvPr id="122" name="Freeform 55">
              <a:extLst>
                <a:ext uri="{FF2B5EF4-FFF2-40B4-BE49-F238E27FC236}">
                  <a16:creationId xmlns:a16="http://schemas.microsoft.com/office/drawing/2014/main" id="{D6FA258E-AF3F-47C9-9F4E-39ECFD7AC0D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766888" y="6330950"/>
              <a:ext cx="419100" cy="527050"/>
            </a:xfrm>
            <a:custGeom>
              <a:avLst/>
              <a:gdLst/>
              <a:ahLst/>
              <a:cxnLst/>
              <a:rect l="0" t="0" r="r" b="b"/>
              <a:pathLst>
                <a:path w="264" h="332">
                  <a:moveTo>
                    <a:pt x="12" y="332"/>
                  </a:moveTo>
                  <a:lnTo>
                    <a:pt x="0" y="326"/>
                  </a:lnTo>
                  <a:lnTo>
                    <a:pt x="45" y="206"/>
                  </a:lnTo>
                  <a:lnTo>
                    <a:pt x="255" y="0"/>
                  </a:lnTo>
                  <a:lnTo>
                    <a:pt x="264" y="12"/>
                  </a:lnTo>
                  <a:lnTo>
                    <a:pt x="60" y="215"/>
                  </a:lnTo>
                  <a:lnTo>
                    <a:pt x="12" y="332"/>
                  </a:ln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txBody>
            <a:bodyPr/>
            <a:lstStyle/>
            <a:p>
              <a:endParaRPr lang="en-US"/>
            </a:p>
          </p:txBody>
        </p:sp>
        <p:sp>
          <p:nvSpPr>
            <p:cNvPr id="123" name="Freeform 56">
              <a:extLst>
                <a:ext uri="{FF2B5EF4-FFF2-40B4-BE49-F238E27FC236}">
                  <a16:creationId xmlns:a16="http://schemas.microsoft.com/office/drawing/2014/main" id="{6E471E73-A9C0-4C68-BD8F-360F2ED7BD95}"/>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2147888" y="6221413"/>
              <a:ext cx="157163" cy="147638"/>
            </a:xfrm>
            <a:custGeom>
              <a:avLst/>
              <a:gdLst/>
              <a:ahLst/>
              <a:cxnLst/>
              <a:rect l="0" t="0" r="r" b="b"/>
              <a:pathLst>
                <a:path w="33" h="31">
                  <a:moveTo>
                    <a:pt x="16" y="31"/>
                  </a:moveTo>
                  <a:cubicBezTo>
                    <a:pt x="12" y="31"/>
                    <a:pt x="8" y="29"/>
                    <a:pt x="5" y="26"/>
                  </a:cubicBezTo>
                  <a:cubicBezTo>
                    <a:pt x="2" y="24"/>
                    <a:pt x="0" y="20"/>
                    <a:pt x="0" y="15"/>
                  </a:cubicBezTo>
                  <a:cubicBezTo>
                    <a:pt x="0" y="11"/>
                    <a:pt x="2" y="7"/>
                    <a:pt x="5" y="4"/>
                  </a:cubicBezTo>
                  <a:cubicBezTo>
                    <a:pt x="8" y="1"/>
                    <a:pt x="12" y="0"/>
                    <a:pt x="16" y="0"/>
                  </a:cubicBezTo>
                  <a:cubicBezTo>
                    <a:pt x="20" y="0"/>
                    <a:pt x="24" y="1"/>
                    <a:pt x="27" y="4"/>
                  </a:cubicBezTo>
                  <a:cubicBezTo>
                    <a:pt x="33" y="10"/>
                    <a:pt x="33" y="20"/>
                    <a:pt x="27" y="26"/>
                  </a:cubicBezTo>
                  <a:cubicBezTo>
                    <a:pt x="24" y="29"/>
                    <a:pt x="20" y="31"/>
                    <a:pt x="16" y="31"/>
                  </a:cubicBezTo>
                  <a:close/>
                  <a:moveTo>
                    <a:pt x="16" y="4"/>
                  </a:moveTo>
                  <a:cubicBezTo>
                    <a:pt x="13" y="4"/>
                    <a:pt x="10" y="5"/>
                    <a:pt x="8" y="7"/>
                  </a:cubicBezTo>
                  <a:cubicBezTo>
                    <a:pt x="6" y="9"/>
                    <a:pt x="4" y="12"/>
                    <a:pt x="4" y="15"/>
                  </a:cubicBezTo>
                  <a:cubicBezTo>
                    <a:pt x="4" y="19"/>
                    <a:pt x="6" y="21"/>
                    <a:pt x="8" y="24"/>
                  </a:cubicBezTo>
                  <a:cubicBezTo>
                    <a:pt x="10" y="26"/>
                    <a:pt x="13" y="27"/>
                    <a:pt x="16" y="27"/>
                  </a:cubicBezTo>
                  <a:cubicBezTo>
                    <a:pt x="19" y="27"/>
                    <a:pt x="22" y="26"/>
                    <a:pt x="24" y="24"/>
                  </a:cubicBezTo>
                  <a:cubicBezTo>
                    <a:pt x="29" y="19"/>
                    <a:pt x="29" y="12"/>
                    <a:pt x="24" y="7"/>
                  </a:cubicBezTo>
                  <a:cubicBezTo>
                    <a:pt x="22" y="5"/>
                    <a:pt x="19" y="4"/>
                    <a:pt x="16" y="4"/>
                  </a:cubicBez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txBody>
            <a:bodyPr/>
            <a:lstStyle/>
            <a:p>
              <a:endParaRPr lang="en-US"/>
            </a:p>
          </p:txBody>
        </p:sp>
        <p:sp>
          <p:nvSpPr>
            <p:cNvPr id="124" name="Freeform 57">
              <a:extLst>
                <a:ext uri="{FF2B5EF4-FFF2-40B4-BE49-F238E27FC236}">
                  <a16:creationId xmlns:a16="http://schemas.microsoft.com/office/drawing/2014/main" id="{C78C3110-8153-4163-B809-0B0C0C9E5C9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504825" y="9525"/>
              <a:ext cx="233363" cy="5103813"/>
            </a:xfrm>
            <a:custGeom>
              <a:avLst/>
              <a:gdLst/>
              <a:ahLst/>
              <a:cxnLst/>
              <a:rect l="0" t="0" r="r" b="b"/>
              <a:pathLst>
                <a:path w="147" h="3215">
                  <a:moveTo>
                    <a:pt x="132" y="3215"/>
                  </a:moveTo>
                  <a:lnTo>
                    <a:pt x="129" y="2754"/>
                  </a:lnTo>
                  <a:lnTo>
                    <a:pt x="0" y="1901"/>
                  </a:lnTo>
                  <a:lnTo>
                    <a:pt x="0" y="0"/>
                  </a:lnTo>
                  <a:lnTo>
                    <a:pt x="15" y="0"/>
                  </a:lnTo>
                  <a:lnTo>
                    <a:pt x="15" y="1898"/>
                  </a:lnTo>
                  <a:lnTo>
                    <a:pt x="144" y="2754"/>
                  </a:lnTo>
                  <a:lnTo>
                    <a:pt x="147" y="3215"/>
                  </a:lnTo>
                  <a:lnTo>
                    <a:pt x="132" y="3215"/>
                  </a:ln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txBody>
            <a:bodyPr/>
            <a:lstStyle/>
            <a:p>
              <a:endParaRPr lang="en-US"/>
            </a:p>
          </p:txBody>
        </p:sp>
        <p:sp>
          <p:nvSpPr>
            <p:cNvPr id="125" name="Freeform 58">
              <a:extLst>
                <a:ext uri="{FF2B5EF4-FFF2-40B4-BE49-F238E27FC236}">
                  <a16:creationId xmlns:a16="http://schemas.microsoft.com/office/drawing/2014/main" id="{DBC57B9F-0B9B-4EDE-B3B3-7C5D5DB3992D}"/>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633413" y="5103813"/>
              <a:ext cx="185738" cy="185738"/>
            </a:xfrm>
            <a:custGeom>
              <a:avLst/>
              <a:gdLst/>
              <a:ahLst/>
              <a:cxnLst/>
              <a:rect l="0" t="0" r="r" b="b"/>
              <a:pathLst>
                <a:path w="39" h="39">
                  <a:moveTo>
                    <a:pt x="20" y="39"/>
                  </a:moveTo>
                  <a:cubicBezTo>
                    <a:pt x="9" y="39"/>
                    <a:pt x="0" y="30"/>
                    <a:pt x="0" y="19"/>
                  </a:cubicBezTo>
                  <a:cubicBezTo>
                    <a:pt x="0" y="9"/>
                    <a:pt x="9" y="0"/>
                    <a:pt x="20" y="0"/>
                  </a:cubicBezTo>
                  <a:cubicBezTo>
                    <a:pt x="30" y="0"/>
                    <a:pt x="39" y="9"/>
                    <a:pt x="39" y="19"/>
                  </a:cubicBezTo>
                  <a:cubicBezTo>
                    <a:pt x="39" y="30"/>
                    <a:pt x="30" y="39"/>
                    <a:pt x="20" y="39"/>
                  </a:cubicBezTo>
                  <a:close/>
                  <a:moveTo>
                    <a:pt x="20" y="4"/>
                  </a:moveTo>
                  <a:cubicBezTo>
                    <a:pt x="11" y="4"/>
                    <a:pt x="4" y="11"/>
                    <a:pt x="4" y="19"/>
                  </a:cubicBezTo>
                  <a:cubicBezTo>
                    <a:pt x="4" y="28"/>
                    <a:pt x="11" y="35"/>
                    <a:pt x="20" y="35"/>
                  </a:cubicBezTo>
                  <a:cubicBezTo>
                    <a:pt x="28" y="35"/>
                    <a:pt x="35" y="28"/>
                    <a:pt x="35" y="19"/>
                  </a:cubicBezTo>
                  <a:cubicBezTo>
                    <a:pt x="35" y="11"/>
                    <a:pt x="28" y="4"/>
                    <a:pt x="20" y="4"/>
                  </a:cubicBez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txBody>
            <a:bodyPr/>
            <a:lstStyle/>
            <a:p>
              <a:endParaRPr lang="en-US"/>
            </a:p>
          </p:txBody>
        </p:sp>
      </p:grpSp>
      <p:sp>
        <p:nvSpPr>
          <p:cNvPr id="2" name="Title 1">
            <a:extLst>
              <a:ext uri="{FF2B5EF4-FFF2-40B4-BE49-F238E27FC236}">
                <a16:creationId xmlns:a16="http://schemas.microsoft.com/office/drawing/2014/main" id="{2E0ABAE5-383E-4998-AEBA-C97E0FF5143F}"/>
              </a:ext>
            </a:extLst>
          </p:cNvPr>
          <p:cNvSpPr>
            <a:spLocks noGrp="1"/>
          </p:cNvSpPr>
          <p:nvPr>
            <p:ph type="ctrTitle" idx="4294967295"/>
          </p:nvPr>
        </p:nvSpPr>
        <p:spPr>
          <a:xfrm>
            <a:off x="1910249" y="1416561"/>
            <a:ext cx="4028100" cy="3321050"/>
          </a:xfrm>
        </p:spPr>
        <p:txBody>
          <a:bodyPr vert="horz" lIns="91440" tIns="45720" rIns="91440" bIns="45720" rtlCol="0" anchor="b">
            <a:noAutofit/>
          </a:bodyPr>
          <a:lstStyle/>
          <a:p>
            <a:r>
              <a:rPr lang="en-US" sz="6600" dirty="0">
                <a:solidFill>
                  <a:srgbClr val="FFFFFF"/>
                </a:solidFill>
              </a:rPr>
              <a:t>Open Meetings Training</a:t>
            </a:r>
          </a:p>
        </p:txBody>
      </p:sp>
      <p:sp useBgFill="1">
        <p:nvSpPr>
          <p:cNvPr id="127" name="Round Diagonal Corner Rectangle 6">
            <a:extLst>
              <a:ext uri="{FF2B5EF4-FFF2-40B4-BE49-F238E27FC236}">
                <a16:creationId xmlns:a16="http://schemas.microsoft.com/office/drawing/2014/main" id="{62B94F88-FD5B-4053-B143-DFF55CE4437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095999" y="808057"/>
            <a:ext cx="5286376" cy="5234394"/>
          </a:xfrm>
          <a:prstGeom prst="round2DiagRect">
            <a:avLst>
              <a:gd name="adj1" fmla="val 6185"/>
              <a:gd name="adj2" fmla="val 0"/>
            </a:avLst>
          </a:prstGeom>
          <a:ln w="19050" cap="sq">
            <a:solidFill>
              <a:schemeClr val="tx2">
                <a:lumMod val="60000"/>
                <a:lumOff val="40000"/>
                <a:alpha val="60000"/>
              </a:schemeClr>
            </a:solidFill>
            <a:miter lim="800000"/>
          </a:ln>
          <a:effectLst>
            <a:outerShdw blurRad="889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Graphic 5" descr="Meeting">
            <a:extLst>
              <a:ext uri="{FF2B5EF4-FFF2-40B4-BE49-F238E27FC236}">
                <a16:creationId xmlns:a16="http://schemas.microsoft.com/office/drawing/2014/main" id="{A2BC6CE3-40C7-455B-989B-2BA01D1639C8}"/>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6450539" y="1136606"/>
            <a:ext cx="4577297" cy="4577297"/>
          </a:xfrm>
          <a:prstGeom prst="rect">
            <a:avLst/>
          </a:prstGeom>
        </p:spPr>
      </p:pic>
    </p:spTree>
    <p:extLst>
      <p:ext uri="{BB962C8B-B14F-4D97-AF65-F5344CB8AC3E}">
        <p14:creationId xmlns:p14="http://schemas.microsoft.com/office/powerpoint/2010/main" val="1822480261"/>
      </p:ext>
    </p:extLst>
  </p:cSld>
  <p:clrMapOvr>
    <a:overrideClrMapping bg1="lt1" tx1="dk1" bg2="lt2" tx2="dk2" accent1="accent1" accent2="accent2" accent3="accent3" accent4="accent4" accent5="accent5" accent6="accent6" hlink="hlink" folHlink="folHlink"/>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1DE6FA8C-5DCF-4636-904C-868E96D2AEBB}"/>
              </a:ext>
            </a:extLst>
          </p:cNvPr>
          <p:cNvSpPr txBox="1"/>
          <p:nvPr/>
        </p:nvSpPr>
        <p:spPr>
          <a:xfrm>
            <a:off x="839972" y="1130157"/>
            <a:ext cx="10898371" cy="3724096"/>
          </a:xfrm>
          <a:prstGeom prst="rect">
            <a:avLst/>
          </a:prstGeom>
          <a:noFill/>
        </p:spPr>
        <p:txBody>
          <a:bodyPr wrap="square" rtlCol="0">
            <a:spAutoFit/>
          </a:bodyPr>
          <a:lstStyle/>
          <a:p>
            <a:r>
              <a:rPr lang="en-US" sz="3600" u="sng" dirty="0"/>
              <a:t>Where is Utah’s law on open and public meetings found? </a:t>
            </a:r>
          </a:p>
          <a:p>
            <a:pPr algn="ctr"/>
            <a:r>
              <a:rPr lang="en-US" sz="2800" dirty="0"/>
              <a:t>Utah Code 52-4-101 through 52-4-305</a:t>
            </a:r>
          </a:p>
          <a:p>
            <a:pPr algn="ctr"/>
            <a:endParaRPr lang="en-US" sz="3600" dirty="0"/>
          </a:p>
          <a:p>
            <a:pPr algn="ctr"/>
            <a:r>
              <a:rPr lang="en-US" sz="3600" u="sng" dirty="0"/>
              <a:t>What does the Open Meetings Act do? </a:t>
            </a:r>
          </a:p>
          <a:p>
            <a:pPr algn="ctr"/>
            <a:r>
              <a:rPr lang="en-US" sz="2800" dirty="0"/>
              <a:t>It requires “public bodies” to deliberate and take actions openly</a:t>
            </a:r>
          </a:p>
          <a:p>
            <a:pPr algn="ctr"/>
            <a:endParaRPr lang="en-US" sz="2800" dirty="0"/>
          </a:p>
          <a:p>
            <a:pPr algn="ctr"/>
            <a:r>
              <a:rPr lang="en-US" sz="4400" dirty="0"/>
              <a:t>A charter school board is a public body.</a:t>
            </a:r>
          </a:p>
        </p:txBody>
      </p:sp>
    </p:spTree>
    <p:extLst>
      <p:ext uri="{BB962C8B-B14F-4D97-AF65-F5344CB8AC3E}">
        <p14:creationId xmlns:p14="http://schemas.microsoft.com/office/powerpoint/2010/main" val="1533905566"/>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bg>
      <p:bgPr>
        <a:blipFill>
          <a:blip r:embed="rId2">
            <a:duotone>
              <a:schemeClr val="bg2">
                <a:shade val="88000"/>
                <a:hueMod val="106000"/>
                <a:satMod val="140000"/>
                <a:lumMod val="54000"/>
              </a:schemeClr>
              <a:schemeClr val="bg2">
                <a:tint val="98000"/>
                <a:hueMod val="90000"/>
                <a:satMod val="150000"/>
                <a:lumMod val="160000"/>
              </a:schemeClr>
            </a:duotone>
          </a:blip>
          <a:stretch/>
        </a:blipFill>
        <a:effectLst/>
      </p:bgPr>
    </p:bg>
    <p:spTree>
      <p:nvGrpSpPr>
        <p:cNvPr id="1" name=""/>
        <p:cNvGrpSpPr/>
        <p:nvPr/>
      </p:nvGrpSpPr>
      <p:grpSpPr>
        <a:xfrm>
          <a:off x="0" y="0"/>
          <a:ext cx="0" cy="0"/>
          <a:chOff x="0" y="0"/>
          <a:chExt cx="0" cy="0"/>
        </a:xfrm>
      </p:grpSpPr>
      <p:pic>
        <p:nvPicPr>
          <p:cNvPr id="8" name="Picture 2">
            <a:extLst>
              <a:ext uri="{FF2B5EF4-FFF2-40B4-BE49-F238E27FC236}">
                <a16:creationId xmlns:a16="http://schemas.microsoft.com/office/drawing/2014/main" id="{174E31E4-530B-4247-962C-F46F5F66DFFB}"/>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alphaModFix amt="30000"/>
            <a:extLst>
              <a:ext uri="{28A0092B-C50C-407E-A947-70E740481C1C}">
                <a14:useLocalDpi xmlns:a14="http://schemas.microsoft.com/office/drawing/2010/main" val="0"/>
              </a:ext>
            </a:extLst>
          </a:blip>
          <a:srcRect/>
          <a:stretch>
            <a:fillRect/>
          </a:stretch>
        </p:blipFill>
        <p:spPr bwMode="auto">
          <a:xfrm>
            <a:off x="-1591" y="0"/>
            <a:ext cx="12192003" cy="6858001"/>
          </a:xfrm>
          <a:prstGeom prst="rect">
            <a:avLst/>
          </a:prstGeom>
          <a:noFill/>
          <a:extLst>
            <a:ext uri="{909E8E84-426E-40dd-AFC4-6F175D3DCCD1}">
              <a14:hiddenFill xmlns:a14="http://schemas.microsoft.com/office/drawing/2010/main" xmlns:a16="http://schemas.microsoft.com/office/drawing/2014/main" xmlns="">
                <a:solidFill>
                  <a:srgbClr val="FFFFFF"/>
                </a:solidFill>
              </a14:hiddenFill>
            </a:ext>
          </a:extLst>
        </p:spPr>
      </p:pic>
      <p:grpSp>
        <p:nvGrpSpPr>
          <p:cNvPr id="10" name="Group 9">
            <a:extLst>
              <a:ext uri="{FF2B5EF4-FFF2-40B4-BE49-F238E27FC236}">
                <a16:creationId xmlns:a16="http://schemas.microsoft.com/office/drawing/2014/main" id="{96FA2727-C33B-44D1-885B-76DC0424E577}"/>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0"/>
            <a:ext cx="12053888" cy="6858001"/>
            <a:chOff x="-14288" y="0"/>
            <a:chExt cx="12053888" cy="6858001"/>
          </a:xfrm>
        </p:grpSpPr>
        <p:grpSp>
          <p:nvGrpSpPr>
            <p:cNvPr id="11" name="Group 10">
              <a:extLst>
                <a:ext uri="{FF2B5EF4-FFF2-40B4-BE49-F238E27FC236}">
                  <a16:creationId xmlns:a16="http://schemas.microsoft.com/office/drawing/2014/main" id="{4A64FD4C-29BA-46E7-AE31-AB38BB694295}"/>
                </a:ext>
                <a:ext uri="{C183D7F6-B498-43B3-948B-1728B52AA6E4}">
                  <adec:decorative xmlns:adec="http://schemas.microsoft.com/office/drawing/2017/decorative" val="1"/>
                </a:ext>
              </a:extLst>
            </p:cNvPr>
            <p:cNvGrpSpPr/>
            <p:nvPr>
              <p:extLst>
                <p:ext uri="{386F3935-93C4-4BCD-93E2-E3B085C9AB24}">
                  <p16:designElem xmlns:p16="http://schemas.microsoft.com/office/powerpoint/2015/main" val="1"/>
                </p:ext>
              </p:extLst>
            </p:nvPr>
          </p:nvGrpSpPr>
          <p:grpSpPr>
            <a:xfrm>
              <a:off x="-14288" y="0"/>
              <a:ext cx="1220788" cy="6858001"/>
              <a:chOff x="-14288" y="0"/>
              <a:chExt cx="1220788" cy="6858001"/>
            </a:xfrm>
            <a:gradFill flip="none" rotWithShape="1">
              <a:gsLst>
                <a:gs pos="0">
                  <a:schemeClr val="tx2"/>
                </a:gs>
                <a:gs pos="100000">
                  <a:schemeClr val="bg2">
                    <a:lumMod val="60000"/>
                    <a:lumOff val="40000"/>
                  </a:schemeClr>
                </a:gs>
              </a:gsLst>
              <a:lin ang="5400000" scaled="0"/>
              <a:tileRect/>
            </a:gradFill>
          </p:grpSpPr>
          <p:sp>
            <p:nvSpPr>
              <p:cNvPr id="23" name="Rectangle 5">
                <a:extLst>
                  <a:ext uri="{FF2B5EF4-FFF2-40B4-BE49-F238E27FC236}">
                    <a16:creationId xmlns:a16="http://schemas.microsoft.com/office/drawing/2014/main" id="{A28E5FB6-5905-4F5D-A6CE-E6222C405E5B}"/>
                  </a:ext>
                  <a:ext uri="{C183D7F6-B498-43B3-948B-1728B52AA6E4}">
                    <adec:decorative xmlns:adec="http://schemas.microsoft.com/office/drawing/2017/decorative" val="1"/>
                  </a:ext>
                </a:extLst>
              </p:cNvPr>
              <p:cNvSpPr>
                <a:spLocks noChangeArrowheads="1"/>
              </p:cNvSpPr>
              <p:nvPr>
                <p:extLst>
                  <p:ext uri="{386F3935-93C4-4BCD-93E2-E3B085C9AB24}">
                    <p16:designElem xmlns:p16="http://schemas.microsoft.com/office/powerpoint/2015/main" val="1"/>
                  </p:ext>
                </p:extLst>
              </p:nvPr>
            </p:nvSpPr>
            <p:spPr bwMode="auto">
              <a:xfrm>
                <a:off x="114300" y="4763"/>
                <a:ext cx="23813" cy="2181225"/>
              </a:xfrm>
              <a:prstGeom prst="rect">
                <a:avLst/>
              </a:prstGeom>
              <a:grpFill/>
              <a:ln>
                <a:noFill/>
              </a:ln>
              <a:extLst>
                <a:ext uri="{91240B29-F687-4f45-9708-019B960494DF}">
                  <a14:hiddenLine xmlns:a14="http://schemas.microsoft.com/office/drawing/2010/main" xmlns:a16="http://schemas.microsoft.com/office/drawing/2014/main" xmlns="" w="9525">
                    <a:solidFill>
                      <a:srgbClr val="000000"/>
                    </a:solidFill>
                    <a:miter lim="800000"/>
                    <a:headEnd/>
                    <a:tailEnd/>
                  </a14:hiddenLine>
                </a:ext>
              </a:extLst>
            </p:spPr>
            <p:txBody>
              <a:bodyPr/>
              <a:lstStyle/>
              <a:p>
                <a:endParaRPr lang="en-US"/>
              </a:p>
            </p:txBody>
          </p:sp>
          <p:sp>
            <p:nvSpPr>
              <p:cNvPr id="24" name="Freeform 6">
                <a:extLst>
                  <a:ext uri="{FF2B5EF4-FFF2-40B4-BE49-F238E27FC236}">
                    <a16:creationId xmlns:a16="http://schemas.microsoft.com/office/drawing/2014/main" id="{F838FE17-378C-4BCE-80C0-FDD1CB074E22}"/>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33337" y="21764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a16="http://schemas.microsoft.com/office/drawing/2014/main" xmlns="" w="9525">
                    <a:solidFill>
                      <a:srgbClr val="000000"/>
                    </a:solidFill>
                    <a:round/>
                    <a:headEnd/>
                    <a:tailEnd/>
                  </a14:hiddenLine>
                </a:ext>
              </a:extLst>
            </p:spPr>
            <p:txBody>
              <a:bodyPr/>
              <a:lstStyle/>
              <a:p>
                <a:endParaRPr lang="en-US"/>
              </a:p>
            </p:txBody>
          </p:sp>
          <p:sp>
            <p:nvSpPr>
              <p:cNvPr id="25" name="Freeform 7">
                <a:extLst>
                  <a:ext uri="{FF2B5EF4-FFF2-40B4-BE49-F238E27FC236}">
                    <a16:creationId xmlns:a16="http://schemas.microsoft.com/office/drawing/2014/main" id="{12A1474E-6A37-4F4D-A638-DD0EC0A5B5B7}"/>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28575" y="4021138"/>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a16="http://schemas.microsoft.com/office/drawing/2014/main" xmlns="" w="9525">
                    <a:solidFill>
                      <a:srgbClr val="000000"/>
                    </a:solidFill>
                    <a:round/>
                    <a:headEnd/>
                    <a:tailEnd/>
                  </a14:hiddenLine>
                </a:ext>
              </a:extLst>
            </p:spPr>
            <p:txBody>
              <a:bodyPr/>
              <a:lstStyle/>
              <a:p>
                <a:endParaRPr lang="en-US"/>
              </a:p>
            </p:txBody>
          </p:sp>
          <p:sp>
            <p:nvSpPr>
              <p:cNvPr id="26" name="Freeform 8">
                <a:extLst>
                  <a:ext uri="{FF2B5EF4-FFF2-40B4-BE49-F238E27FC236}">
                    <a16:creationId xmlns:a16="http://schemas.microsoft.com/office/drawing/2014/main" id="{49EA8CC2-4D0F-4C86-9CA9-FC3792FED1C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00025" y="4763"/>
                <a:ext cx="369888" cy="1811338"/>
              </a:xfrm>
              <a:custGeom>
                <a:avLst/>
                <a:gdLst/>
                <a:ahLst/>
                <a:cxnLst/>
                <a:rect l="0" t="0" r="r" b="b"/>
                <a:pathLst>
                  <a:path w="233" h="1141">
                    <a:moveTo>
                      <a:pt x="218" y="1141"/>
                    </a:moveTo>
                    <a:lnTo>
                      <a:pt x="0" y="626"/>
                    </a:lnTo>
                    <a:lnTo>
                      <a:pt x="0" y="0"/>
                    </a:lnTo>
                    <a:lnTo>
                      <a:pt x="15" y="0"/>
                    </a:lnTo>
                    <a:lnTo>
                      <a:pt x="15" y="623"/>
                    </a:lnTo>
                    <a:lnTo>
                      <a:pt x="233" y="1135"/>
                    </a:lnTo>
                    <a:lnTo>
                      <a:pt x="218" y="1141"/>
                    </a:lnTo>
                    <a:close/>
                  </a:path>
                </a:pathLst>
              </a:custGeom>
              <a:grpFill/>
              <a:ln>
                <a:noFill/>
              </a:ln>
              <a:extLst>
                <a:ext uri="{91240B29-F687-4f45-9708-019B960494DF}">
                  <a14:hiddenLine xmlns:a14="http://schemas.microsoft.com/office/drawing/2010/main" xmlns:a16="http://schemas.microsoft.com/office/drawing/2014/main" xmlns="" w="9525">
                    <a:solidFill>
                      <a:srgbClr val="000000"/>
                    </a:solidFill>
                    <a:round/>
                    <a:headEnd/>
                    <a:tailEnd/>
                  </a14:hiddenLine>
                </a:ext>
              </a:extLst>
            </p:spPr>
            <p:txBody>
              <a:bodyPr/>
              <a:lstStyle/>
              <a:p>
                <a:endParaRPr lang="en-US"/>
              </a:p>
            </p:txBody>
          </p:sp>
          <p:sp>
            <p:nvSpPr>
              <p:cNvPr id="27" name="Freeform 9">
                <a:extLst>
                  <a:ext uri="{FF2B5EF4-FFF2-40B4-BE49-F238E27FC236}">
                    <a16:creationId xmlns:a16="http://schemas.microsoft.com/office/drawing/2014/main" id="{69548BD5-92E6-42BD-9719-16AA005C5678}"/>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503237" y="1801813"/>
                <a:ext cx="190500" cy="188913"/>
              </a:xfrm>
              <a:custGeom>
                <a:avLst/>
                <a:gdLst/>
                <a:ahLst/>
                <a:cxnLst/>
                <a:rect l="0" t="0" r="r" b="b"/>
                <a:pathLst>
                  <a:path w="40" h="40">
                    <a:moveTo>
                      <a:pt x="20" y="40"/>
                    </a:moveTo>
                    <a:cubicBezTo>
                      <a:pt x="9" y="40"/>
                      <a:pt x="0" y="31"/>
                      <a:pt x="0" y="20"/>
                    </a:cubicBezTo>
                    <a:cubicBezTo>
                      <a:pt x="0" y="9"/>
                      <a:pt x="9" y="0"/>
                      <a:pt x="20" y="0"/>
                    </a:cubicBezTo>
                    <a:cubicBezTo>
                      <a:pt x="33" y="0"/>
                      <a:pt x="40" y="6"/>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9"/>
                      <a:pt x="31" y="4"/>
                      <a:pt x="20" y="4"/>
                    </a:cubicBezTo>
                    <a:close/>
                  </a:path>
                </a:pathLst>
              </a:custGeom>
              <a:grpFill/>
              <a:ln>
                <a:noFill/>
              </a:ln>
              <a:extLst>
                <a:ext uri="{91240B29-F687-4f45-9708-019B960494DF}">
                  <a14:hiddenLine xmlns:a14="http://schemas.microsoft.com/office/drawing/2010/main" xmlns:a16="http://schemas.microsoft.com/office/drawing/2014/main" xmlns="" w="9525">
                    <a:solidFill>
                      <a:srgbClr val="000000"/>
                    </a:solidFill>
                    <a:round/>
                    <a:headEnd/>
                    <a:tailEnd/>
                  </a14:hiddenLine>
                </a:ext>
              </a:extLst>
            </p:spPr>
            <p:txBody>
              <a:bodyPr/>
              <a:lstStyle/>
              <a:p>
                <a:endParaRPr lang="en-US"/>
              </a:p>
            </p:txBody>
          </p:sp>
          <p:sp>
            <p:nvSpPr>
              <p:cNvPr id="28" name="Freeform 10">
                <a:extLst>
                  <a:ext uri="{FF2B5EF4-FFF2-40B4-BE49-F238E27FC236}">
                    <a16:creationId xmlns:a16="http://schemas.microsoft.com/office/drawing/2014/main" id="{93005965-F240-4349-A563-515973BF013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85750" y="4763"/>
                <a:ext cx="369888" cy="1430338"/>
              </a:xfrm>
              <a:custGeom>
                <a:avLst/>
                <a:gdLst/>
                <a:ahLst/>
                <a:cxnLst/>
                <a:rect l="0" t="0" r="r" b="b"/>
                <a:pathLst>
                  <a:path w="233" h="901">
                    <a:moveTo>
                      <a:pt x="221" y="901"/>
                    </a:moveTo>
                    <a:lnTo>
                      <a:pt x="0" y="383"/>
                    </a:lnTo>
                    <a:lnTo>
                      <a:pt x="0" y="0"/>
                    </a:lnTo>
                    <a:lnTo>
                      <a:pt x="18" y="0"/>
                    </a:lnTo>
                    <a:lnTo>
                      <a:pt x="18" y="380"/>
                    </a:lnTo>
                    <a:lnTo>
                      <a:pt x="233" y="895"/>
                    </a:lnTo>
                    <a:lnTo>
                      <a:pt x="221" y="901"/>
                    </a:lnTo>
                    <a:close/>
                  </a:path>
                </a:pathLst>
              </a:custGeom>
              <a:grpFill/>
              <a:ln>
                <a:noFill/>
              </a:ln>
              <a:extLst>
                <a:ext uri="{91240B29-F687-4f45-9708-019B960494DF}">
                  <a14:hiddenLine xmlns:a14="http://schemas.microsoft.com/office/drawing/2010/main" xmlns:a16="http://schemas.microsoft.com/office/drawing/2014/main" xmlns="" w="9525">
                    <a:solidFill>
                      <a:srgbClr val="000000"/>
                    </a:solidFill>
                    <a:round/>
                    <a:headEnd/>
                    <a:tailEnd/>
                  </a14:hiddenLine>
                </a:ext>
              </a:extLst>
            </p:spPr>
            <p:txBody>
              <a:bodyPr/>
              <a:lstStyle/>
              <a:p>
                <a:endParaRPr lang="en-US"/>
              </a:p>
            </p:txBody>
          </p:sp>
          <p:sp>
            <p:nvSpPr>
              <p:cNvPr id="29" name="Freeform 11">
                <a:extLst>
                  <a:ext uri="{FF2B5EF4-FFF2-40B4-BE49-F238E27FC236}">
                    <a16:creationId xmlns:a16="http://schemas.microsoft.com/office/drawing/2014/main" id="{277A546F-05BB-4274-A6A6-9DACC27ABCF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546100" y="0"/>
                <a:ext cx="152400" cy="912813"/>
              </a:xfrm>
              <a:custGeom>
                <a:avLst/>
                <a:gdLst/>
                <a:ahLst/>
                <a:cxnLst/>
                <a:rect l="0" t="0" r="r" b="b"/>
                <a:pathLst>
                  <a:path w="96" h="575">
                    <a:moveTo>
                      <a:pt x="96" y="575"/>
                    </a:moveTo>
                    <a:lnTo>
                      <a:pt x="78" y="575"/>
                    </a:lnTo>
                    <a:lnTo>
                      <a:pt x="78" y="192"/>
                    </a:lnTo>
                    <a:lnTo>
                      <a:pt x="0" y="6"/>
                    </a:lnTo>
                    <a:lnTo>
                      <a:pt x="15" y="0"/>
                    </a:lnTo>
                    <a:lnTo>
                      <a:pt x="96" y="189"/>
                    </a:lnTo>
                    <a:lnTo>
                      <a:pt x="96" y="575"/>
                    </a:lnTo>
                    <a:close/>
                  </a:path>
                </a:pathLst>
              </a:custGeom>
              <a:grpFill/>
              <a:ln>
                <a:noFill/>
              </a:ln>
              <a:extLst>
                <a:ext uri="{91240B29-F687-4f45-9708-019B960494DF}">
                  <a14:hiddenLine xmlns:a14="http://schemas.microsoft.com/office/drawing/2010/main" xmlns:a16="http://schemas.microsoft.com/office/drawing/2014/main" xmlns="" w="9525">
                    <a:solidFill>
                      <a:srgbClr val="000000"/>
                    </a:solidFill>
                    <a:round/>
                    <a:headEnd/>
                    <a:tailEnd/>
                  </a14:hiddenLine>
                </a:ext>
              </a:extLst>
            </p:spPr>
            <p:txBody>
              <a:bodyPr/>
              <a:lstStyle/>
              <a:p>
                <a:endParaRPr lang="en-US"/>
              </a:p>
            </p:txBody>
          </p:sp>
          <p:sp>
            <p:nvSpPr>
              <p:cNvPr id="30" name="Freeform 12">
                <a:extLst>
                  <a:ext uri="{FF2B5EF4-FFF2-40B4-BE49-F238E27FC236}">
                    <a16:creationId xmlns:a16="http://schemas.microsoft.com/office/drawing/2014/main" id="{7BE7FF91-E18E-41AA-A952-07CB0C02C8B6}"/>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588962" y="1420813"/>
                <a:ext cx="190500" cy="190500"/>
              </a:xfrm>
              <a:custGeom>
                <a:avLst/>
                <a:gdLst/>
                <a:ahLst/>
                <a:cxnLst/>
                <a:rect l="0" t="0" r="r" b="b"/>
                <a:pathLst>
                  <a:path w="40" h="40">
                    <a:moveTo>
                      <a:pt x="20" y="40"/>
                    </a:moveTo>
                    <a:cubicBezTo>
                      <a:pt x="9" y="40"/>
                      <a:pt x="0" y="31"/>
                      <a:pt x="0" y="20"/>
                    </a:cubicBezTo>
                    <a:cubicBezTo>
                      <a:pt x="0" y="9"/>
                      <a:pt x="9" y="0"/>
                      <a:pt x="20" y="0"/>
                    </a:cubicBezTo>
                    <a:cubicBezTo>
                      <a:pt x="33" y="0"/>
                      <a:pt x="40" y="7"/>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9"/>
                      <a:pt x="31" y="4"/>
                      <a:pt x="20" y="4"/>
                    </a:cubicBezTo>
                    <a:close/>
                  </a:path>
                </a:pathLst>
              </a:custGeom>
              <a:grpFill/>
              <a:ln>
                <a:noFill/>
              </a:ln>
              <a:extLst>
                <a:ext uri="{91240B29-F687-4f45-9708-019B960494DF}">
                  <a14:hiddenLine xmlns:a14="http://schemas.microsoft.com/office/drawing/2010/main" xmlns:a16="http://schemas.microsoft.com/office/drawing/2014/main" xmlns="" w="9525">
                    <a:solidFill>
                      <a:srgbClr val="000000"/>
                    </a:solidFill>
                    <a:round/>
                    <a:headEnd/>
                    <a:tailEnd/>
                  </a14:hiddenLine>
                </a:ext>
              </a:extLst>
            </p:spPr>
            <p:txBody>
              <a:bodyPr/>
              <a:lstStyle/>
              <a:p>
                <a:endParaRPr lang="en-US"/>
              </a:p>
            </p:txBody>
          </p:sp>
          <p:sp>
            <p:nvSpPr>
              <p:cNvPr id="31" name="Freeform 13">
                <a:extLst>
                  <a:ext uri="{FF2B5EF4-FFF2-40B4-BE49-F238E27FC236}">
                    <a16:creationId xmlns:a16="http://schemas.microsoft.com/office/drawing/2014/main" id="{3F6A31AA-E4FB-4DD0-9AB1-BDD994CFA50E}"/>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588962"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a16="http://schemas.microsoft.com/office/drawing/2014/main" xmlns="" w="9525">
                    <a:solidFill>
                      <a:srgbClr val="000000"/>
                    </a:solidFill>
                    <a:round/>
                    <a:headEnd/>
                    <a:tailEnd/>
                  </a14:hiddenLine>
                </a:ext>
              </a:extLst>
            </p:spPr>
            <p:txBody>
              <a:bodyPr/>
              <a:lstStyle/>
              <a:p>
                <a:endParaRPr lang="en-US"/>
              </a:p>
            </p:txBody>
          </p:sp>
          <p:sp>
            <p:nvSpPr>
              <p:cNvPr id="32" name="Freeform 14">
                <a:extLst>
                  <a:ext uri="{FF2B5EF4-FFF2-40B4-BE49-F238E27FC236}">
                    <a16:creationId xmlns:a16="http://schemas.microsoft.com/office/drawing/2014/main" id="{F99B8398-08D8-4C1E-8D7F-BAFB4D39376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41350" y="0"/>
                <a:ext cx="422275" cy="527050"/>
              </a:xfrm>
              <a:custGeom>
                <a:avLst/>
                <a:gdLst/>
                <a:ahLst/>
                <a:cxnLst/>
                <a:rect l="0" t="0" r="r" b="b"/>
                <a:pathLst>
                  <a:path w="266" h="332">
                    <a:moveTo>
                      <a:pt x="257" y="332"/>
                    </a:moveTo>
                    <a:lnTo>
                      <a:pt x="48" y="123"/>
                    </a:lnTo>
                    <a:lnTo>
                      <a:pt x="0" y="6"/>
                    </a:lnTo>
                    <a:lnTo>
                      <a:pt x="15" y="0"/>
                    </a:lnTo>
                    <a:lnTo>
                      <a:pt x="63" y="114"/>
                    </a:lnTo>
                    <a:lnTo>
                      <a:pt x="266" y="320"/>
                    </a:lnTo>
                    <a:lnTo>
                      <a:pt x="257" y="332"/>
                    </a:lnTo>
                    <a:close/>
                  </a:path>
                </a:pathLst>
              </a:custGeom>
              <a:grpFill/>
              <a:ln>
                <a:noFill/>
              </a:ln>
              <a:extLst>
                <a:ext uri="{91240B29-F687-4f45-9708-019B960494DF}">
                  <a14:hiddenLine xmlns:a14="http://schemas.microsoft.com/office/drawing/2010/main" xmlns:a16="http://schemas.microsoft.com/office/drawing/2014/main" xmlns="" w="9525">
                    <a:solidFill>
                      <a:srgbClr val="000000"/>
                    </a:solidFill>
                    <a:round/>
                    <a:headEnd/>
                    <a:tailEnd/>
                  </a14:hiddenLine>
                </a:ext>
              </a:extLst>
            </p:spPr>
            <p:txBody>
              <a:bodyPr/>
              <a:lstStyle/>
              <a:p>
                <a:endParaRPr lang="en-US"/>
              </a:p>
            </p:txBody>
          </p:sp>
          <p:sp>
            <p:nvSpPr>
              <p:cNvPr id="33" name="Freeform 15">
                <a:extLst>
                  <a:ext uri="{FF2B5EF4-FFF2-40B4-BE49-F238E27FC236}">
                    <a16:creationId xmlns:a16="http://schemas.microsoft.com/office/drawing/2014/main" id="{CD3984BB-CCC2-49D9-A80B-9507BE5A9167}"/>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020762" y="488950"/>
                <a:ext cx="161925" cy="147638"/>
              </a:xfrm>
              <a:custGeom>
                <a:avLst/>
                <a:gdLst/>
                <a:ahLst/>
                <a:cxnLst/>
                <a:rect l="0" t="0" r="r" b="b"/>
                <a:pathLst>
                  <a:path w="34" h="31">
                    <a:moveTo>
                      <a:pt x="17" y="31"/>
                    </a:moveTo>
                    <a:cubicBezTo>
                      <a:pt x="13" y="31"/>
                      <a:pt x="9" y="30"/>
                      <a:pt x="6" y="27"/>
                    </a:cubicBezTo>
                    <a:cubicBezTo>
                      <a:pt x="0" y="20"/>
                      <a:pt x="0" y="10"/>
                      <a:pt x="6" y="4"/>
                    </a:cubicBezTo>
                    <a:cubicBezTo>
                      <a:pt x="9" y="1"/>
                      <a:pt x="13" y="0"/>
                      <a:pt x="17" y="0"/>
                    </a:cubicBezTo>
                    <a:cubicBezTo>
                      <a:pt x="21" y="0"/>
                      <a:pt x="25" y="1"/>
                      <a:pt x="28" y="4"/>
                    </a:cubicBezTo>
                    <a:cubicBezTo>
                      <a:pt x="34" y="10"/>
                      <a:pt x="34" y="20"/>
                      <a:pt x="28" y="27"/>
                    </a:cubicBezTo>
                    <a:cubicBezTo>
                      <a:pt x="25" y="30"/>
                      <a:pt x="21" y="31"/>
                      <a:pt x="17" y="31"/>
                    </a:cubicBezTo>
                    <a:close/>
                    <a:moveTo>
                      <a:pt x="17" y="4"/>
                    </a:moveTo>
                    <a:cubicBezTo>
                      <a:pt x="14" y="4"/>
                      <a:pt x="11" y="5"/>
                      <a:pt x="9" y="7"/>
                    </a:cubicBezTo>
                    <a:cubicBezTo>
                      <a:pt x="4" y="12"/>
                      <a:pt x="4" y="19"/>
                      <a:pt x="9" y="24"/>
                    </a:cubicBezTo>
                    <a:cubicBezTo>
                      <a:pt x="11" y="26"/>
                      <a:pt x="14" y="27"/>
                      <a:pt x="17" y="27"/>
                    </a:cubicBezTo>
                    <a:cubicBezTo>
                      <a:pt x="20" y="27"/>
                      <a:pt x="23" y="26"/>
                      <a:pt x="25" y="24"/>
                    </a:cubicBezTo>
                    <a:cubicBezTo>
                      <a:pt x="30" y="19"/>
                      <a:pt x="30" y="12"/>
                      <a:pt x="25" y="7"/>
                    </a:cubicBezTo>
                    <a:cubicBezTo>
                      <a:pt x="23" y="5"/>
                      <a:pt x="20" y="4"/>
                      <a:pt x="17" y="4"/>
                    </a:cubicBezTo>
                    <a:close/>
                  </a:path>
                </a:pathLst>
              </a:custGeom>
              <a:grpFill/>
              <a:ln>
                <a:noFill/>
              </a:ln>
              <a:extLst>
                <a:ext uri="{91240B29-F687-4f45-9708-019B960494DF}">
                  <a14:hiddenLine xmlns:a14="http://schemas.microsoft.com/office/drawing/2010/main" xmlns:a16="http://schemas.microsoft.com/office/drawing/2014/main" xmlns="" w="9525">
                    <a:solidFill>
                      <a:srgbClr val="000000"/>
                    </a:solidFill>
                    <a:round/>
                    <a:headEnd/>
                    <a:tailEnd/>
                  </a14:hiddenLine>
                </a:ext>
              </a:extLst>
            </p:spPr>
            <p:txBody>
              <a:bodyPr/>
              <a:lstStyle/>
              <a:p>
                <a:endParaRPr lang="en-US"/>
              </a:p>
            </p:txBody>
          </p:sp>
          <p:sp>
            <p:nvSpPr>
              <p:cNvPr id="34" name="Line 16">
                <a:extLst>
                  <a:ext uri="{FF2B5EF4-FFF2-40B4-BE49-F238E27FC236}">
                    <a16:creationId xmlns:a16="http://schemas.microsoft.com/office/drawing/2014/main" id="{78FF7C07-82F5-4A64-9D71-29CBE1B79007}"/>
                  </a:ext>
                  <a:ext uri="{C183D7F6-B498-43B3-948B-1728B52AA6E4}">
                    <adec:decorative xmlns:adec="http://schemas.microsoft.com/office/drawing/2017/decorative" val="1"/>
                  </a:ext>
                </a:extLst>
              </p:cNvPr>
              <p:cNvSpPr>
                <a:spLocks noChangeShapeType="1"/>
              </p:cNvSpPr>
              <p:nvPr>
                <p:extLst>
                  <p:ext uri="{386F3935-93C4-4BCD-93E2-E3B085C9AB24}">
                    <p16:designElem xmlns:p16="http://schemas.microsoft.com/office/powerpoint/2015/main" val="1"/>
                  </p:ext>
                </p:extLst>
              </p:nvPr>
            </p:nvSpPr>
            <p:spPr bwMode="auto">
              <a:xfrm>
                <a:off x="-4763" y="9525"/>
                <a:ext cx="0" cy="0"/>
              </a:xfrm>
              <a:prstGeom prst="line">
                <a:avLst/>
              </a:prstGeom>
              <a:grpFill/>
              <a:ln w="15" cap="flat">
                <a:solidFill>
                  <a:srgbClr val="FFFFFF"/>
                </a:solidFill>
                <a:prstDash val="solid"/>
                <a:miter lim="800000"/>
                <a:headEnd/>
                <a:tailEnd/>
              </a:ln>
            </p:spPr>
            <p:txBody>
              <a:bodyPr/>
              <a:lstStyle/>
              <a:p>
                <a:endParaRPr lang="en-US"/>
              </a:p>
            </p:txBody>
          </p:sp>
          <p:sp>
            <p:nvSpPr>
              <p:cNvPr id="35" name="Freeform 17">
                <a:extLst>
                  <a:ext uri="{FF2B5EF4-FFF2-40B4-BE49-F238E27FC236}">
                    <a16:creationId xmlns:a16="http://schemas.microsoft.com/office/drawing/2014/main" id="{7F1773CA-6AE7-4723-B072-CEC5F3829B4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9525" y="1801813"/>
                <a:ext cx="123825" cy="127000"/>
              </a:xfrm>
              <a:custGeom>
                <a:avLst/>
                <a:gdLst/>
                <a:ahLst/>
                <a:cxnLst/>
                <a:rect l="0" t="0" r="r" b="b"/>
                <a:pathLst>
                  <a:path w="78" h="80">
                    <a:moveTo>
                      <a:pt x="6" y="80"/>
                    </a:moveTo>
                    <a:lnTo>
                      <a:pt x="0" y="71"/>
                    </a:lnTo>
                    <a:lnTo>
                      <a:pt x="69" y="0"/>
                    </a:lnTo>
                    <a:lnTo>
                      <a:pt x="78" y="9"/>
                    </a:lnTo>
                    <a:lnTo>
                      <a:pt x="6" y="80"/>
                    </a:lnTo>
                    <a:close/>
                  </a:path>
                </a:pathLst>
              </a:custGeom>
              <a:grpFill/>
              <a:ln>
                <a:noFill/>
              </a:ln>
              <a:extLst>
                <a:ext uri="{91240B29-F687-4f45-9708-019B960494DF}">
                  <a14:hiddenLine xmlns:a14="http://schemas.microsoft.com/office/drawing/2010/main" xmlns:a16="http://schemas.microsoft.com/office/drawing/2014/main" xmlns="" w="9525">
                    <a:solidFill>
                      <a:srgbClr val="000000"/>
                    </a:solidFill>
                    <a:round/>
                    <a:headEnd/>
                    <a:tailEnd/>
                  </a14:hiddenLine>
                </a:ext>
              </a:extLst>
            </p:spPr>
            <p:txBody>
              <a:bodyPr/>
              <a:lstStyle/>
              <a:p>
                <a:endParaRPr lang="en-US"/>
              </a:p>
            </p:txBody>
          </p:sp>
          <p:sp>
            <p:nvSpPr>
              <p:cNvPr id="36" name="Freeform 18">
                <a:extLst>
                  <a:ext uri="{FF2B5EF4-FFF2-40B4-BE49-F238E27FC236}">
                    <a16:creationId xmlns:a16="http://schemas.microsoft.com/office/drawing/2014/main" id="{D5EC23E0-B877-4A62-B084-5407401FB6A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9525" y="3549650"/>
                <a:ext cx="147638" cy="481013"/>
              </a:xfrm>
              <a:custGeom>
                <a:avLst/>
                <a:gdLst/>
                <a:ahLst/>
                <a:cxnLst/>
                <a:rect l="0" t="0" r="r" b="b"/>
                <a:pathLst>
                  <a:path w="93" h="303">
                    <a:moveTo>
                      <a:pt x="93" y="303"/>
                    </a:moveTo>
                    <a:lnTo>
                      <a:pt x="78" y="303"/>
                    </a:lnTo>
                    <a:lnTo>
                      <a:pt x="78" y="78"/>
                    </a:lnTo>
                    <a:lnTo>
                      <a:pt x="0" y="12"/>
                    </a:lnTo>
                    <a:lnTo>
                      <a:pt x="12" y="0"/>
                    </a:lnTo>
                    <a:lnTo>
                      <a:pt x="93" y="69"/>
                    </a:lnTo>
                    <a:lnTo>
                      <a:pt x="93" y="303"/>
                    </a:lnTo>
                    <a:close/>
                  </a:path>
                </a:pathLst>
              </a:custGeom>
              <a:grpFill/>
              <a:ln>
                <a:noFill/>
              </a:ln>
              <a:extLst>
                <a:ext uri="{91240B29-F687-4f45-9708-019B960494DF}">
                  <a14:hiddenLine xmlns:a14="http://schemas.microsoft.com/office/drawing/2010/main" xmlns:a16="http://schemas.microsoft.com/office/drawing/2014/main" xmlns="" w="9525">
                    <a:solidFill>
                      <a:srgbClr val="000000"/>
                    </a:solidFill>
                    <a:round/>
                    <a:headEnd/>
                    <a:tailEnd/>
                  </a14:hiddenLine>
                </a:ext>
              </a:extLst>
            </p:spPr>
            <p:txBody>
              <a:bodyPr/>
              <a:lstStyle/>
              <a:p>
                <a:endParaRPr lang="en-US"/>
              </a:p>
            </p:txBody>
          </p:sp>
          <p:sp>
            <p:nvSpPr>
              <p:cNvPr id="37" name="Freeform 19">
                <a:extLst>
                  <a:ext uri="{FF2B5EF4-FFF2-40B4-BE49-F238E27FC236}">
                    <a16:creationId xmlns:a16="http://schemas.microsoft.com/office/drawing/2014/main" id="{633C4B0E-E7C6-4A1A-9D3A-80C8E3C59DC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28587" y="1382713"/>
                <a:ext cx="142875" cy="476250"/>
              </a:xfrm>
              <a:custGeom>
                <a:avLst/>
                <a:gdLst/>
                <a:ahLst/>
                <a:cxnLst/>
                <a:rect l="0" t="0" r="r" b="b"/>
                <a:pathLst>
                  <a:path w="90" h="300">
                    <a:moveTo>
                      <a:pt x="90" y="300"/>
                    </a:moveTo>
                    <a:lnTo>
                      <a:pt x="78" y="300"/>
                    </a:lnTo>
                    <a:lnTo>
                      <a:pt x="78" y="84"/>
                    </a:lnTo>
                    <a:lnTo>
                      <a:pt x="0" y="9"/>
                    </a:lnTo>
                    <a:lnTo>
                      <a:pt x="9" y="0"/>
                    </a:lnTo>
                    <a:lnTo>
                      <a:pt x="90" y="81"/>
                    </a:lnTo>
                    <a:lnTo>
                      <a:pt x="90" y="300"/>
                    </a:lnTo>
                    <a:close/>
                  </a:path>
                </a:pathLst>
              </a:custGeom>
              <a:grpFill/>
              <a:ln>
                <a:noFill/>
              </a:ln>
              <a:extLst>
                <a:ext uri="{91240B29-F687-4f45-9708-019B960494DF}">
                  <a14:hiddenLine xmlns:a14="http://schemas.microsoft.com/office/drawing/2010/main" xmlns:a16="http://schemas.microsoft.com/office/drawing/2014/main" xmlns="" w="9525">
                    <a:solidFill>
                      <a:srgbClr val="000000"/>
                    </a:solidFill>
                    <a:round/>
                    <a:headEnd/>
                    <a:tailEnd/>
                  </a14:hiddenLine>
                </a:ext>
              </a:extLst>
            </p:spPr>
            <p:txBody>
              <a:bodyPr/>
              <a:lstStyle/>
              <a:p>
                <a:endParaRPr lang="en-US"/>
              </a:p>
            </p:txBody>
          </p:sp>
          <p:sp>
            <p:nvSpPr>
              <p:cNvPr id="38" name="Freeform 20">
                <a:extLst>
                  <a:ext uri="{FF2B5EF4-FFF2-40B4-BE49-F238E27FC236}">
                    <a16:creationId xmlns:a16="http://schemas.microsoft.com/office/drawing/2014/main" id="{AB21372F-73AC-4C69-81F0-0D44D36F6EF2}"/>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204787" y="1849438"/>
                <a:ext cx="114300" cy="107950"/>
              </a:xfrm>
              <a:custGeom>
                <a:avLst/>
                <a:gdLst/>
                <a:ahLst/>
                <a:cxnLst/>
                <a:rect l="0" t="0" r="r" b="b"/>
                <a:pathLst>
                  <a:path w="24" h="23">
                    <a:moveTo>
                      <a:pt x="12" y="23"/>
                    </a:moveTo>
                    <a:cubicBezTo>
                      <a:pt x="6" y="23"/>
                      <a:pt x="0" y="18"/>
                      <a:pt x="0" y="12"/>
                    </a:cubicBezTo>
                    <a:cubicBezTo>
                      <a:pt x="0" y="5"/>
                      <a:pt x="6" y="0"/>
                      <a:pt x="12" y="0"/>
                    </a:cubicBezTo>
                    <a:cubicBezTo>
                      <a:pt x="18" y="0"/>
                      <a:pt x="24" y="5"/>
                      <a:pt x="24" y="12"/>
                    </a:cubicBezTo>
                    <a:cubicBezTo>
                      <a:pt x="24" y="18"/>
                      <a:pt x="18" y="23"/>
                      <a:pt x="12" y="23"/>
                    </a:cubicBezTo>
                    <a:close/>
                    <a:moveTo>
                      <a:pt x="12" y="4"/>
                    </a:moveTo>
                    <a:cubicBezTo>
                      <a:pt x="8" y="4"/>
                      <a:pt x="4" y="8"/>
                      <a:pt x="4" y="12"/>
                    </a:cubicBezTo>
                    <a:cubicBezTo>
                      <a:pt x="4" y="16"/>
                      <a:pt x="8" y="19"/>
                      <a:pt x="12" y="19"/>
                    </a:cubicBezTo>
                    <a:cubicBezTo>
                      <a:pt x="16" y="19"/>
                      <a:pt x="20" y="16"/>
                      <a:pt x="20" y="12"/>
                    </a:cubicBezTo>
                    <a:cubicBezTo>
                      <a:pt x="20" y="8"/>
                      <a:pt x="16" y="4"/>
                      <a:pt x="12" y="4"/>
                    </a:cubicBezTo>
                    <a:close/>
                  </a:path>
                </a:pathLst>
              </a:custGeom>
              <a:grpFill/>
              <a:ln>
                <a:noFill/>
              </a:ln>
              <a:extLst>
                <a:ext uri="{91240B29-F687-4f45-9708-019B960494DF}">
                  <a14:hiddenLine xmlns:a14="http://schemas.microsoft.com/office/drawing/2010/main" xmlns:a16="http://schemas.microsoft.com/office/drawing/2014/main" xmlns="" w="9525">
                    <a:solidFill>
                      <a:srgbClr val="000000"/>
                    </a:solidFill>
                    <a:round/>
                    <a:headEnd/>
                    <a:tailEnd/>
                  </a14:hiddenLine>
                </a:ext>
              </a:extLst>
            </p:spPr>
            <p:txBody>
              <a:bodyPr/>
              <a:lstStyle/>
              <a:p>
                <a:endParaRPr lang="en-US"/>
              </a:p>
            </p:txBody>
          </p:sp>
          <p:sp>
            <p:nvSpPr>
              <p:cNvPr id="39" name="Rectangle 21">
                <a:extLst>
                  <a:ext uri="{FF2B5EF4-FFF2-40B4-BE49-F238E27FC236}">
                    <a16:creationId xmlns:a16="http://schemas.microsoft.com/office/drawing/2014/main" id="{B5619D97-D7A8-4DFF-8AB1-F4B393C1B408}"/>
                  </a:ext>
                  <a:ext uri="{C183D7F6-B498-43B3-948B-1728B52AA6E4}">
                    <adec:decorative xmlns:adec="http://schemas.microsoft.com/office/drawing/2017/decorative" val="1"/>
                  </a:ext>
                </a:extLst>
              </p:cNvPr>
              <p:cNvSpPr>
                <a:spLocks noChangeArrowheads="1"/>
              </p:cNvSpPr>
              <p:nvPr>
                <p:extLst>
                  <p:ext uri="{386F3935-93C4-4BCD-93E2-E3B085C9AB24}">
                    <p16:designElem xmlns:p16="http://schemas.microsoft.com/office/powerpoint/2015/main" val="1"/>
                  </p:ext>
                </p:extLst>
              </p:nvPr>
            </p:nvSpPr>
            <p:spPr bwMode="auto">
              <a:xfrm>
                <a:off x="133350" y="4662488"/>
                <a:ext cx="23813" cy="2181225"/>
              </a:xfrm>
              <a:prstGeom prst="rect">
                <a:avLst/>
              </a:prstGeom>
              <a:grpFill/>
              <a:ln>
                <a:noFill/>
              </a:ln>
              <a:extLst>
                <a:ext uri="{91240B29-F687-4f45-9708-019B960494DF}">
                  <a14:hiddenLine xmlns:a14="http://schemas.microsoft.com/office/drawing/2010/main" xmlns:a16="http://schemas.microsoft.com/office/drawing/2014/main" xmlns="" w="9525">
                    <a:solidFill>
                      <a:srgbClr val="000000"/>
                    </a:solidFill>
                    <a:miter lim="800000"/>
                    <a:headEnd/>
                    <a:tailEnd/>
                  </a14:hiddenLine>
                </a:ext>
              </a:extLst>
            </p:spPr>
            <p:txBody>
              <a:bodyPr/>
              <a:lstStyle/>
              <a:p>
                <a:endParaRPr lang="en-US"/>
              </a:p>
            </p:txBody>
          </p:sp>
          <p:sp>
            <p:nvSpPr>
              <p:cNvPr id="40" name="Freeform 22">
                <a:extLst>
                  <a:ext uri="{FF2B5EF4-FFF2-40B4-BE49-F238E27FC236}">
                    <a16:creationId xmlns:a16="http://schemas.microsoft.com/office/drawing/2014/main" id="{55E03CED-9618-41BB-898B-2FECEFD7B74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23837" y="5041900"/>
                <a:ext cx="369888" cy="1801813"/>
              </a:xfrm>
              <a:custGeom>
                <a:avLst/>
                <a:gdLst/>
                <a:ahLst/>
                <a:cxnLst/>
                <a:rect l="0" t="0" r="r" b="b"/>
                <a:pathLst>
                  <a:path w="233" h="1135">
                    <a:moveTo>
                      <a:pt x="15" y="1135"/>
                    </a:moveTo>
                    <a:lnTo>
                      <a:pt x="0" y="1135"/>
                    </a:lnTo>
                    <a:lnTo>
                      <a:pt x="0" y="515"/>
                    </a:lnTo>
                    <a:lnTo>
                      <a:pt x="0" y="512"/>
                    </a:lnTo>
                    <a:lnTo>
                      <a:pt x="218" y="0"/>
                    </a:lnTo>
                    <a:lnTo>
                      <a:pt x="233" y="6"/>
                    </a:lnTo>
                    <a:lnTo>
                      <a:pt x="15" y="518"/>
                    </a:lnTo>
                    <a:lnTo>
                      <a:pt x="15" y="1135"/>
                    </a:lnTo>
                    <a:close/>
                  </a:path>
                </a:pathLst>
              </a:custGeom>
              <a:grpFill/>
              <a:ln>
                <a:noFill/>
              </a:ln>
              <a:extLst>
                <a:ext uri="{91240B29-F687-4f45-9708-019B960494DF}">
                  <a14:hiddenLine xmlns:a14="http://schemas.microsoft.com/office/drawing/2010/main" xmlns:a16="http://schemas.microsoft.com/office/drawing/2014/main" xmlns="" w="9525">
                    <a:solidFill>
                      <a:srgbClr val="000000"/>
                    </a:solidFill>
                    <a:round/>
                    <a:headEnd/>
                    <a:tailEnd/>
                  </a14:hiddenLine>
                </a:ext>
              </a:extLst>
            </p:spPr>
            <p:txBody>
              <a:bodyPr/>
              <a:lstStyle/>
              <a:p>
                <a:endParaRPr lang="en-US"/>
              </a:p>
            </p:txBody>
          </p:sp>
          <p:sp>
            <p:nvSpPr>
              <p:cNvPr id="41" name="Freeform 23">
                <a:extLst>
                  <a:ext uri="{FF2B5EF4-FFF2-40B4-BE49-F238E27FC236}">
                    <a16:creationId xmlns:a16="http://schemas.microsoft.com/office/drawing/2014/main" id="{78F0A5C5-589E-4053-A41A-FA77210C3D8A}"/>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52387"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a16="http://schemas.microsoft.com/office/drawing/2014/main" xmlns="" w="9525">
                    <a:solidFill>
                      <a:srgbClr val="000000"/>
                    </a:solidFill>
                    <a:round/>
                    <a:headEnd/>
                    <a:tailEnd/>
                  </a14:hiddenLine>
                </a:ext>
              </a:extLst>
            </p:spPr>
            <p:txBody>
              <a:bodyPr/>
              <a:lstStyle/>
              <a:p>
                <a:endParaRPr lang="en-US"/>
              </a:p>
            </p:txBody>
          </p:sp>
          <p:sp>
            <p:nvSpPr>
              <p:cNvPr id="42" name="Freeform 24">
                <a:extLst>
                  <a:ext uri="{FF2B5EF4-FFF2-40B4-BE49-F238E27FC236}">
                    <a16:creationId xmlns:a16="http://schemas.microsoft.com/office/drawing/2014/main" id="{AC2718F8-15C5-4DAB-B194-AAEE8A205E4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4288" y="5627688"/>
                <a:ext cx="85725" cy="1216025"/>
              </a:xfrm>
              <a:custGeom>
                <a:avLst/>
                <a:gdLst/>
                <a:ahLst/>
                <a:cxnLst/>
                <a:rect l="0" t="0" r="r" b="b"/>
                <a:pathLst>
                  <a:path w="54" h="766">
                    <a:moveTo>
                      <a:pt x="54" y="766"/>
                    </a:moveTo>
                    <a:lnTo>
                      <a:pt x="36" y="766"/>
                    </a:lnTo>
                    <a:lnTo>
                      <a:pt x="36" y="149"/>
                    </a:lnTo>
                    <a:lnTo>
                      <a:pt x="0" y="3"/>
                    </a:lnTo>
                    <a:lnTo>
                      <a:pt x="18" y="0"/>
                    </a:lnTo>
                    <a:lnTo>
                      <a:pt x="54" y="146"/>
                    </a:lnTo>
                    <a:lnTo>
                      <a:pt x="54" y="766"/>
                    </a:lnTo>
                    <a:close/>
                  </a:path>
                </a:pathLst>
              </a:custGeom>
              <a:grpFill/>
              <a:ln>
                <a:noFill/>
              </a:ln>
              <a:extLst>
                <a:ext uri="{91240B29-F687-4f45-9708-019B960494DF}">
                  <a14:hiddenLine xmlns:a14="http://schemas.microsoft.com/office/drawing/2010/main" xmlns:a16="http://schemas.microsoft.com/office/drawing/2014/main" xmlns="" w="9525">
                    <a:solidFill>
                      <a:srgbClr val="000000"/>
                    </a:solidFill>
                    <a:round/>
                    <a:headEnd/>
                    <a:tailEnd/>
                  </a14:hiddenLine>
                </a:ext>
              </a:extLst>
            </p:spPr>
            <p:txBody>
              <a:bodyPr/>
              <a:lstStyle/>
              <a:p>
                <a:endParaRPr lang="en-US"/>
              </a:p>
            </p:txBody>
          </p:sp>
          <p:sp>
            <p:nvSpPr>
              <p:cNvPr id="43" name="Freeform 25">
                <a:extLst>
                  <a:ext uri="{FF2B5EF4-FFF2-40B4-BE49-F238E27FC236}">
                    <a16:creationId xmlns:a16="http://schemas.microsoft.com/office/drawing/2014/main" id="{23C6608B-EA21-4579-B33F-55E52AC28756}"/>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527050" y="48672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a16="http://schemas.microsoft.com/office/drawing/2014/main" xmlns="" w="9525">
                    <a:solidFill>
                      <a:srgbClr val="000000"/>
                    </a:solidFill>
                    <a:round/>
                    <a:headEnd/>
                    <a:tailEnd/>
                  </a14:hiddenLine>
                </a:ext>
              </a:extLst>
            </p:spPr>
            <p:txBody>
              <a:bodyPr/>
              <a:lstStyle/>
              <a:p>
                <a:endParaRPr lang="en-US"/>
              </a:p>
            </p:txBody>
          </p:sp>
          <p:sp>
            <p:nvSpPr>
              <p:cNvPr id="44" name="Freeform 26">
                <a:extLst>
                  <a:ext uri="{FF2B5EF4-FFF2-40B4-BE49-F238E27FC236}">
                    <a16:creationId xmlns:a16="http://schemas.microsoft.com/office/drawing/2014/main" id="{4A2FEFA2-D838-4CE1-90BA-B6C2EEB5438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09562" y="5422900"/>
                <a:ext cx="374650" cy="1425575"/>
              </a:xfrm>
              <a:custGeom>
                <a:avLst/>
                <a:gdLst/>
                <a:ahLst/>
                <a:cxnLst/>
                <a:rect l="0" t="0" r="r" b="b"/>
                <a:pathLst>
                  <a:path w="236" h="898">
                    <a:moveTo>
                      <a:pt x="18" y="898"/>
                    </a:moveTo>
                    <a:lnTo>
                      <a:pt x="0" y="898"/>
                    </a:lnTo>
                    <a:lnTo>
                      <a:pt x="0" y="515"/>
                    </a:lnTo>
                    <a:lnTo>
                      <a:pt x="3" y="512"/>
                    </a:lnTo>
                    <a:lnTo>
                      <a:pt x="221" y="0"/>
                    </a:lnTo>
                    <a:lnTo>
                      <a:pt x="236" y="6"/>
                    </a:lnTo>
                    <a:lnTo>
                      <a:pt x="18" y="518"/>
                    </a:lnTo>
                    <a:lnTo>
                      <a:pt x="18" y="898"/>
                    </a:lnTo>
                    <a:close/>
                  </a:path>
                </a:pathLst>
              </a:custGeom>
              <a:grpFill/>
              <a:ln>
                <a:noFill/>
              </a:ln>
              <a:extLst>
                <a:ext uri="{91240B29-F687-4f45-9708-019B960494DF}">
                  <a14:hiddenLine xmlns:a14="http://schemas.microsoft.com/office/drawing/2010/main" xmlns:a16="http://schemas.microsoft.com/office/drawing/2014/main" xmlns="" w="9525">
                    <a:solidFill>
                      <a:srgbClr val="000000"/>
                    </a:solidFill>
                    <a:round/>
                    <a:headEnd/>
                    <a:tailEnd/>
                  </a14:hiddenLine>
                </a:ext>
              </a:extLst>
            </p:spPr>
            <p:txBody>
              <a:bodyPr/>
              <a:lstStyle/>
              <a:p>
                <a:endParaRPr lang="en-US"/>
              </a:p>
            </p:txBody>
          </p:sp>
          <p:sp>
            <p:nvSpPr>
              <p:cNvPr id="45" name="Freeform 27">
                <a:extLst>
                  <a:ext uri="{FF2B5EF4-FFF2-40B4-BE49-F238E27FC236}">
                    <a16:creationId xmlns:a16="http://schemas.microsoft.com/office/drawing/2014/main" id="{1A39CA24-DF18-4FCC-8265-36FC72ED589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569912" y="5945188"/>
                <a:ext cx="152400" cy="912813"/>
              </a:xfrm>
              <a:custGeom>
                <a:avLst/>
                <a:gdLst/>
                <a:ahLst/>
                <a:cxnLst/>
                <a:rect l="0" t="0" r="r" b="b"/>
                <a:pathLst>
                  <a:path w="96" h="575">
                    <a:moveTo>
                      <a:pt x="15" y="575"/>
                    </a:moveTo>
                    <a:lnTo>
                      <a:pt x="0" y="569"/>
                    </a:lnTo>
                    <a:lnTo>
                      <a:pt x="81" y="383"/>
                    </a:lnTo>
                    <a:lnTo>
                      <a:pt x="81" y="0"/>
                    </a:lnTo>
                    <a:lnTo>
                      <a:pt x="96" y="0"/>
                    </a:lnTo>
                    <a:lnTo>
                      <a:pt x="96" y="386"/>
                    </a:lnTo>
                    <a:lnTo>
                      <a:pt x="15" y="575"/>
                    </a:lnTo>
                    <a:close/>
                  </a:path>
                </a:pathLst>
              </a:custGeom>
              <a:grpFill/>
              <a:ln>
                <a:noFill/>
              </a:ln>
              <a:extLst>
                <a:ext uri="{91240B29-F687-4f45-9708-019B960494DF}">
                  <a14:hiddenLine xmlns:a14="http://schemas.microsoft.com/office/drawing/2010/main" xmlns:a16="http://schemas.microsoft.com/office/drawing/2014/main" xmlns="" w="9525">
                    <a:solidFill>
                      <a:srgbClr val="000000"/>
                    </a:solidFill>
                    <a:round/>
                    <a:headEnd/>
                    <a:tailEnd/>
                  </a14:hiddenLine>
                </a:ext>
              </a:extLst>
            </p:spPr>
            <p:txBody>
              <a:bodyPr/>
              <a:lstStyle/>
              <a:p>
                <a:endParaRPr lang="en-US"/>
              </a:p>
            </p:txBody>
          </p:sp>
          <p:sp>
            <p:nvSpPr>
              <p:cNvPr id="46" name="Freeform 28">
                <a:extLst>
                  <a:ext uri="{FF2B5EF4-FFF2-40B4-BE49-F238E27FC236}">
                    <a16:creationId xmlns:a16="http://schemas.microsoft.com/office/drawing/2014/main" id="{50A32DBD-9B22-49C3-A628-A98533FBF4FB}"/>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612775" y="52466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a16="http://schemas.microsoft.com/office/drawing/2014/main" xmlns="" w="9525">
                    <a:solidFill>
                      <a:srgbClr val="000000"/>
                    </a:solidFill>
                    <a:round/>
                    <a:headEnd/>
                    <a:tailEnd/>
                  </a14:hiddenLine>
                </a:ext>
              </a:extLst>
            </p:spPr>
            <p:txBody>
              <a:bodyPr/>
              <a:lstStyle/>
              <a:p>
                <a:endParaRPr lang="en-US"/>
              </a:p>
            </p:txBody>
          </p:sp>
          <p:sp>
            <p:nvSpPr>
              <p:cNvPr id="47" name="Freeform 29">
                <a:extLst>
                  <a:ext uri="{FF2B5EF4-FFF2-40B4-BE49-F238E27FC236}">
                    <a16:creationId xmlns:a16="http://schemas.microsoft.com/office/drawing/2014/main" id="{A3C0B30D-BB1A-4B3D-A162-3EBE6267F214}"/>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612775" y="57642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a16="http://schemas.microsoft.com/office/drawing/2014/main" xmlns="" w="9525">
                    <a:solidFill>
                      <a:srgbClr val="000000"/>
                    </a:solidFill>
                    <a:round/>
                    <a:headEnd/>
                    <a:tailEnd/>
                  </a14:hiddenLine>
                </a:ext>
              </a:extLst>
            </p:spPr>
            <p:txBody>
              <a:bodyPr/>
              <a:lstStyle/>
              <a:p>
                <a:endParaRPr lang="en-US"/>
              </a:p>
            </p:txBody>
          </p:sp>
          <p:sp>
            <p:nvSpPr>
              <p:cNvPr id="48" name="Freeform 30">
                <a:extLst>
                  <a:ext uri="{FF2B5EF4-FFF2-40B4-BE49-F238E27FC236}">
                    <a16:creationId xmlns:a16="http://schemas.microsoft.com/office/drawing/2014/main" id="{092B125A-1548-445E-8689-07BEEC81559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69925" y="6330950"/>
                <a:ext cx="417513" cy="517525"/>
              </a:xfrm>
              <a:custGeom>
                <a:avLst/>
                <a:gdLst/>
                <a:ahLst/>
                <a:cxnLst/>
                <a:rect l="0" t="0" r="r" b="b"/>
                <a:pathLst>
                  <a:path w="263" h="326">
                    <a:moveTo>
                      <a:pt x="15" y="326"/>
                    </a:moveTo>
                    <a:lnTo>
                      <a:pt x="0" y="320"/>
                    </a:lnTo>
                    <a:lnTo>
                      <a:pt x="45" y="206"/>
                    </a:lnTo>
                    <a:lnTo>
                      <a:pt x="48" y="206"/>
                    </a:lnTo>
                    <a:lnTo>
                      <a:pt x="254" y="0"/>
                    </a:lnTo>
                    <a:lnTo>
                      <a:pt x="263" y="12"/>
                    </a:lnTo>
                    <a:lnTo>
                      <a:pt x="60" y="215"/>
                    </a:lnTo>
                    <a:lnTo>
                      <a:pt x="15" y="326"/>
                    </a:lnTo>
                    <a:close/>
                  </a:path>
                </a:pathLst>
              </a:custGeom>
              <a:grpFill/>
              <a:ln>
                <a:noFill/>
              </a:ln>
              <a:extLst>
                <a:ext uri="{91240B29-F687-4f45-9708-019B960494DF}">
                  <a14:hiddenLine xmlns:a14="http://schemas.microsoft.com/office/drawing/2010/main" xmlns:a16="http://schemas.microsoft.com/office/drawing/2014/main" xmlns="" w="9525">
                    <a:solidFill>
                      <a:srgbClr val="000000"/>
                    </a:solidFill>
                    <a:round/>
                    <a:headEnd/>
                    <a:tailEnd/>
                  </a14:hiddenLine>
                </a:ext>
              </a:extLst>
            </p:spPr>
            <p:txBody>
              <a:bodyPr/>
              <a:lstStyle/>
              <a:p>
                <a:endParaRPr lang="en-US"/>
              </a:p>
            </p:txBody>
          </p:sp>
          <p:sp>
            <p:nvSpPr>
              <p:cNvPr id="49" name="Freeform 31">
                <a:extLst>
                  <a:ext uri="{FF2B5EF4-FFF2-40B4-BE49-F238E27FC236}">
                    <a16:creationId xmlns:a16="http://schemas.microsoft.com/office/drawing/2014/main" id="{D6A7D7B9-9A7E-4FD2-A1B4-1C5CFAE54989}"/>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049337" y="6221413"/>
                <a:ext cx="157163" cy="147638"/>
              </a:xfrm>
              <a:custGeom>
                <a:avLst/>
                <a:gdLst/>
                <a:ahLst/>
                <a:cxnLst/>
                <a:rect l="0" t="0" r="r" b="b"/>
                <a:pathLst>
                  <a:path w="33" h="31">
                    <a:moveTo>
                      <a:pt x="16" y="31"/>
                    </a:moveTo>
                    <a:cubicBezTo>
                      <a:pt x="12" y="31"/>
                      <a:pt x="8" y="29"/>
                      <a:pt x="5" y="26"/>
                    </a:cubicBezTo>
                    <a:cubicBezTo>
                      <a:pt x="2" y="24"/>
                      <a:pt x="0" y="20"/>
                      <a:pt x="0" y="15"/>
                    </a:cubicBezTo>
                    <a:cubicBezTo>
                      <a:pt x="0" y="11"/>
                      <a:pt x="2" y="7"/>
                      <a:pt x="5" y="4"/>
                    </a:cubicBezTo>
                    <a:cubicBezTo>
                      <a:pt x="8" y="1"/>
                      <a:pt x="12" y="0"/>
                      <a:pt x="16" y="0"/>
                    </a:cubicBezTo>
                    <a:cubicBezTo>
                      <a:pt x="20" y="0"/>
                      <a:pt x="24" y="1"/>
                      <a:pt x="27" y="4"/>
                    </a:cubicBezTo>
                    <a:cubicBezTo>
                      <a:pt x="33" y="10"/>
                      <a:pt x="33" y="20"/>
                      <a:pt x="27" y="26"/>
                    </a:cubicBezTo>
                    <a:cubicBezTo>
                      <a:pt x="24" y="29"/>
                      <a:pt x="20" y="31"/>
                      <a:pt x="16" y="31"/>
                    </a:cubicBezTo>
                    <a:close/>
                    <a:moveTo>
                      <a:pt x="16" y="4"/>
                    </a:moveTo>
                    <a:cubicBezTo>
                      <a:pt x="13" y="4"/>
                      <a:pt x="10" y="5"/>
                      <a:pt x="8" y="7"/>
                    </a:cubicBezTo>
                    <a:cubicBezTo>
                      <a:pt x="6" y="9"/>
                      <a:pt x="4" y="12"/>
                      <a:pt x="4" y="15"/>
                    </a:cubicBezTo>
                    <a:cubicBezTo>
                      <a:pt x="4" y="19"/>
                      <a:pt x="6" y="21"/>
                      <a:pt x="8" y="24"/>
                    </a:cubicBezTo>
                    <a:cubicBezTo>
                      <a:pt x="10" y="26"/>
                      <a:pt x="13" y="27"/>
                      <a:pt x="16" y="27"/>
                    </a:cubicBezTo>
                    <a:cubicBezTo>
                      <a:pt x="19" y="27"/>
                      <a:pt x="22" y="26"/>
                      <a:pt x="24" y="24"/>
                    </a:cubicBezTo>
                    <a:cubicBezTo>
                      <a:pt x="29" y="19"/>
                      <a:pt x="29" y="12"/>
                      <a:pt x="24" y="7"/>
                    </a:cubicBezTo>
                    <a:cubicBezTo>
                      <a:pt x="22" y="5"/>
                      <a:pt x="19" y="4"/>
                      <a:pt x="16" y="4"/>
                    </a:cubicBezTo>
                    <a:close/>
                  </a:path>
                </a:pathLst>
              </a:custGeom>
              <a:grpFill/>
              <a:ln>
                <a:noFill/>
              </a:ln>
              <a:extLst>
                <a:ext uri="{91240B29-F687-4f45-9708-019B960494DF}">
                  <a14:hiddenLine xmlns:a14="http://schemas.microsoft.com/office/drawing/2010/main" xmlns:a16="http://schemas.microsoft.com/office/drawing/2014/main" xmlns="" w="9525">
                    <a:solidFill>
                      <a:srgbClr val="000000"/>
                    </a:solidFill>
                    <a:round/>
                    <a:headEnd/>
                    <a:tailEnd/>
                  </a14:hiddenLine>
                </a:ext>
              </a:extLst>
            </p:spPr>
            <p:txBody>
              <a:bodyPr/>
              <a:lstStyle/>
              <a:p>
                <a:endParaRPr lang="en-US"/>
              </a:p>
            </p:txBody>
          </p:sp>
        </p:grpSp>
        <p:grpSp>
          <p:nvGrpSpPr>
            <p:cNvPr id="12" name="Group 11">
              <a:extLst>
                <a:ext uri="{FF2B5EF4-FFF2-40B4-BE49-F238E27FC236}">
                  <a16:creationId xmlns:a16="http://schemas.microsoft.com/office/drawing/2014/main" id="{DB1B0C3F-D935-4306-B5B1-6AA635881120}"/>
                </a:ext>
                <a:ext uri="{C183D7F6-B498-43B3-948B-1728B52AA6E4}">
                  <adec:decorative xmlns:adec="http://schemas.microsoft.com/office/drawing/2017/decorative" val="1"/>
                </a:ext>
              </a:extLst>
            </p:cNvPr>
            <p:cNvGrpSpPr/>
            <p:nvPr>
              <p:extLst>
                <p:ext uri="{386F3935-93C4-4BCD-93E2-E3B085C9AB24}">
                  <p16:designElem xmlns:p16="http://schemas.microsoft.com/office/powerpoint/2015/main" val="1"/>
                </p:ext>
              </p:extLst>
            </p:nvPr>
          </p:nvGrpSpPr>
          <p:grpSpPr>
            <a:xfrm>
              <a:off x="11364912" y="0"/>
              <a:ext cx="674688" cy="6848476"/>
              <a:chOff x="11364912" y="0"/>
              <a:chExt cx="674688" cy="6848476"/>
            </a:xfrm>
            <a:gradFill flip="none" rotWithShape="1">
              <a:gsLst>
                <a:gs pos="0">
                  <a:schemeClr val="tx2">
                    <a:alpha val="80000"/>
                  </a:schemeClr>
                </a:gs>
                <a:gs pos="100000">
                  <a:schemeClr val="bg2">
                    <a:lumMod val="60000"/>
                    <a:lumOff val="40000"/>
                    <a:alpha val="60000"/>
                  </a:schemeClr>
                </a:gs>
              </a:gsLst>
              <a:lin ang="5400000" scaled="0"/>
              <a:tileRect/>
            </a:gradFill>
          </p:grpSpPr>
          <p:sp>
            <p:nvSpPr>
              <p:cNvPr id="13" name="Freeform 32">
                <a:extLst>
                  <a:ext uri="{FF2B5EF4-FFF2-40B4-BE49-F238E27FC236}">
                    <a16:creationId xmlns:a16="http://schemas.microsoft.com/office/drawing/2014/main" id="{75BC67F5-D485-467A-BCCB-D062EB6DD0E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483975" y="0"/>
                <a:ext cx="417513" cy="512763"/>
              </a:xfrm>
              <a:custGeom>
                <a:avLst/>
                <a:gdLst/>
                <a:ahLst/>
                <a:cxnLst/>
                <a:rect l="0" t="0" r="r" b="b"/>
                <a:pathLst>
                  <a:path w="263" h="323">
                    <a:moveTo>
                      <a:pt x="12" y="323"/>
                    </a:moveTo>
                    <a:lnTo>
                      <a:pt x="0" y="314"/>
                    </a:lnTo>
                    <a:lnTo>
                      <a:pt x="203" y="108"/>
                    </a:lnTo>
                    <a:lnTo>
                      <a:pt x="248" y="0"/>
                    </a:lnTo>
                    <a:lnTo>
                      <a:pt x="263" y="6"/>
                    </a:lnTo>
                    <a:lnTo>
                      <a:pt x="218" y="117"/>
                    </a:lnTo>
                    <a:lnTo>
                      <a:pt x="218" y="117"/>
                    </a:lnTo>
                    <a:lnTo>
                      <a:pt x="12" y="323"/>
                    </a:lnTo>
                    <a:close/>
                  </a:path>
                </a:pathLst>
              </a:custGeom>
              <a:grpFill/>
              <a:ln>
                <a:noFill/>
              </a:ln>
              <a:extLst>
                <a:ext uri="{91240B29-F687-4f45-9708-019B960494DF}">
                  <a14:hiddenLine xmlns:a14="http://schemas.microsoft.com/office/drawing/2010/main" xmlns:a16="http://schemas.microsoft.com/office/drawing/2014/main" xmlns="" w="9525">
                    <a:solidFill>
                      <a:srgbClr val="000000"/>
                    </a:solidFill>
                    <a:round/>
                    <a:headEnd/>
                    <a:tailEnd/>
                  </a14:hiddenLine>
                </a:ext>
              </a:extLst>
            </p:spPr>
            <p:txBody>
              <a:bodyPr/>
              <a:lstStyle/>
              <a:p>
                <a:endParaRPr lang="en-US"/>
              </a:p>
            </p:txBody>
          </p:sp>
          <p:sp>
            <p:nvSpPr>
              <p:cNvPr id="14" name="Freeform 33">
                <a:extLst>
                  <a:ext uri="{FF2B5EF4-FFF2-40B4-BE49-F238E27FC236}">
                    <a16:creationId xmlns:a16="http://schemas.microsoft.com/office/drawing/2014/main" id="{7FB0B620-AB12-4F0B-AD1C-A47A5FBC6323}"/>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1364912" y="474663"/>
                <a:ext cx="157163" cy="152400"/>
              </a:xfrm>
              <a:custGeom>
                <a:avLst/>
                <a:gdLst/>
                <a:ahLst/>
                <a:cxnLst/>
                <a:rect l="0" t="0" r="r" b="b"/>
                <a:pathLst>
                  <a:path w="33" h="32">
                    <a:moveTo>
                      <a:pt x="17" y="32"/>
                    </a:moveTo>
                    <a:cubicBezTo>
                      <a:pt x="13" y="32"/>
                      <a:pt x="9" y="30"/>
                      <a:pt x="6" y="27"/>
                    </a:cubicBezTo>
                    <a:cubicBezTo>
                      <a:pt x="0" y="21"/>
                      <a:pt x="0" y="11"/>
                      <a:pt x="6" y="5"/>
                    </a:cubicBezTo>
                    <a:cubicBezTo>
                      <a:pt x="9" y="2"/>
                      <a:pt x="13" y="0"/>
                      <a:pt x="17" y="0"/>
                    </a:cubicBezTo>
                    <a:cubicBezTo>
                      <a:pt x="21" y="0"/>
                      <a:pt x="25" y="2"/>
                      <a:pt x="28" y="5"/>
                    </a:cubicBezTo>
                    <a:cubicBezTo>
                      <a:pt x="31" y="8"/>
                      <a:pt x="33" y="12"/>
                      <a:pt x="33" y="16"/>
                    </a:cubicBezTo>
                    <a:cubicBezTo>
                      <a:pt x="33" y="20"/>
                      <a:pt x="31" y="24"/>
                      <a:pt x="28" y="27"/>
                    </a:cubicBezTo>
                    <a:cubicBezTo>
                      <a:pt x="25" y="30"/>
                      <a:pt x="21" y="32"/>
                      <a:pt x="17" y="32"/>
                    </a:cubicBezTo>
                    <a:close/>
                    <a:moveTo>
                      <a:pt x="17" y="4"/>
                    </a:moveTo>
                    <a:cubicBezTo>
                      <a:pt x="14" y="4"/>
                      <a:pt x="11" y="6"/>
                      <a:pt x="9" y="8"/>
                    </a:cubicBezTo>
                    <a:cubicBezTo>
                      <a:pt x="4" y="12"/>
                      <a:pt x="4" y="20"/>
                      <a:pt x="9" y="24"/>
                    </a:cubicBezTo>
                    <a:cubicBezTo>
                      <a:pt x="11" y="27"/>
                      <a:pt x="14" y="28"/>
                      <a:pt x="17" y="28"/>
                    </a:cubicBezTo>
                    <a:cubicBezTo>
                      <a:pt x="20" y="28"/>
                      <a:pt x="23" y="27"/>
                      <a:pt x="26" y="24"/>
                    </a:cubicBezTo>
                    <a:cubicBezTo>
                      <a:pt x="30" y="20"/>
                      <a:pt x="30" y="12"/>
                      <a:pt x="26" y="8"/>
                    </a:cubicBezTo>
                    <a:cubicBezTo>
                      <a:pt x="23" y="6"/>
                      <a:pt x="20" y="4"/>
                      <a:pt x="17" y="4"/>
                    </a:cubicBezTo>
                    <a:close/>
                  </a:path>
                </a:pathLst>
              </a:custGeom>
              <a:grpFill/>
              <a:ln>
                <a:noFill/>
              </a:ln>
              <a:extLst>
                <a:ext uri="{91240B29-F687-4f45-9708-019B960494DF}">
                  <a14:hiddenLine xmlns:a14="http://schemas.microsoft.com/office/drawing/2010/main" xmlns:a16="http://schemas.microsoft.com/office/drawing/2014/main" xmlns="" w="9525">
                    <a:solidFill>
                      <a:srgbClr val="000000"/>
                    </a:solidFill>
                    <a:round/>
                    <a:headEnd/>
                    <a:tailEnd/>
                  </a14:hiddenLine>
                </a:ext>
              </a:extLst>
            </p:spPr>
            <p:txBody>
              <a:bodyPr/>
              <a:lstStyle/>
              <a:p>
                <a:endParaRPr lang="en-US"/>
              </a:p>
            </p:txBody>
          </p:sp>
          <p:sp>
            <p:nvSpPr>
              <p:cNvPr id="15" name="Freeform 34">
                <a:extLst>
                  <a:ext uri="{FF2B5EF4-FFF2-40B4-BE49-F238E27FC236}">
                    <a16:creationId xmlns:a16="http://schemas.microsoft.com/office/drawing/2014/main" id="{6AEFA891-E591-4F7F-9DBA-FC78E9B8F1BC}"/>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1631612" y="1539875"/>
                <a:ext cx="188913"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a16="http://schemas.microsoft.com/office/drawing/2014/main" xmlns="" w="9525">
                    <a:solidFill>
                      <a:srgbClr val="000000"/>
                    </a:solidFill>
                    <a:round/>
                    <a:headEnd/>
                    <a:tailEnd/>
                  </a14:hiddenLine>
                </a:ext>
              </a:extLst>
            </p:spPr>
            <p:txBody>
              <a:bodyPr/>
              <a:lstStyle/>
              <a:p>
                <a:endParaRPr lang="en-US"/>
              </a:p>
            </p:txBody>
          </p:sp>
          <p:sp>
            <p:nvSpPr>
              <p:cNvPr id="16" name="Freeform 35">
                <a:extLst>
                  <a:ext uri="{FF2B5EF4-FFF2-40B4-BE49-F238E27FC236}">
                    <a16:creationId xmlns:a16="http://schemas.microsoft.com/office/drawing/2014/main" id="{78921FFF-4B57-4E33-BE94-5A8BFC95E03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531600" y="5694363"/>
                <a:ext cx="298450" cy="1154113"/>
              </a:xfrm>
              <a:custGeom>
                <a:avLst/>
                <a:gdLst/>
                <a:ahLst/>
                <a:cxnLst/>
                <a:rect l="0" t="0" r="r" b="b"/>
                <a:pathLst>
                  <a:path w="188" h="727">
                    <a:moveTo>
                      <a:pt x="15" y="727"/>
                    </a:moveTo>
                    <a:lnTo>
                      <a:pt x="0" y="727"/>
                    </a:lnTo>
                    <a:lnTo>
                      <a:pt x="0" y="407"/>
                    </a:lnTo>
                    <a:lnTo>
                      <a:pt x="0" y="407"/>
                    </a:lnTo>
                    <a:lnTo>
                      <a:pt x="176" y="0"/>
                    </a:lnTo>
                    <a:lnTo>
                      <a:pt x="188" y="6"/>
                    </a:lnTo>
                    <a:lnTo>
                      <a:pt x="15" y="410"/>
                    </a:lnTo>
                    <a:lnTo>
                      <a:pt x="15" y="727"/>
                    </a:lnTo>
                    <a:close/>
                  </a:path>
                </a:pathLst>
              </a:custGeom>
              <a:grpFill/>
              <a:ln>
                <a:noFill/>
              </a:ln>
              <a:extLst>
                <a:ext uri="{91240B29-F687-4f45-9708-019B960494DF}">
                  <a14:hiddenLine xmlns:a14="http://schemas.microsoft.com/office/drawing/2010/main" xmlns:a16="http://schemas.microsoft.com/office/drawing/2014/main" xmlns="" w="9525">
                    <a:solidFill>
                      <a:srgbClr val="000000"/>
                    </a:solidFill>
                    <a:round/>
                    <a:headEnd/>
                    <a:tailEnd/>
                  </a14:hiddenLine>
                </a:ext>
              </a:extLst>
            </p:spPr>
            <p:txBody>
              <a:bodyPr/>
              <a:lstStyle/>
              <a:p>
                <a:endParaRPr lang="en-US"/>
              </a:p>
            </p:txBody>
          </p:sp>
          <p:sp>
            <p:nvSpPr>
              <p:cNvPr id="17" name="Freeform 36">
                <a:extLst>
                  <a:ext uri="{FF2B5EF4-FFF2-40B4-BE49-F238E27FC236}">
                    <a16:creationId xmlns:a16="http://schemas.microsoft.com/office/drawing/2014/main" id="{0C4A1658-5AAE-4925-B106-BC0A17862E79}"/>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1772900" y="5551488"/>
                <a:ext cx="157163" cy="155575"/>
              </a:xfrm>
              <a:custGeom>
                <a:avLst/>
                <a:gdLst/>
                <a:ahLst/>
                <a:cxnLst/>
                <a:rect l="0" t="0" r="r" b="b"/>
                <a:pathLst>
                  <a:path w="33" h="33">
                    <a:moveTo>
                      <a:pt x="17" y="33"/>
                    </a:moveTo>
                    <a:cubicBezTo>
                      <a:pt x="8" y="33"/>
                      <a:pt x="0" y="25"/>
                      <a:pt x="0" y="16"/>
                    </a:cubicBezTo>
                    <a:cubicBezTo>
                      <a:pt x="0" y="7"/>
                      <a:pt x="8" y="0"/>
                      <a:pt x="17" y="0"/>
                    </a:cubicBezTo>
                    <a:cubicBezTo>
                      <a:pt x="26" y="0"/>
                      <a:pt x="33" y="7"/>
                      <a:pt x="33" y="16"/>
                    </a:cubicBezTo>
                    <a:cubicBezTo>
                      <a:pt x="33" y="25"/>
                      <a:pt x="26" y="33"/>
                      <a:pt x="17" y="33"/>
                    </a:cubicBezTo>
                    <a:close/>
                    <a:moveTo>
                      <a:pt x="17" y="4"/>
                    </a:moveTo>
                    <a:cubicBezTo>
                      <a:pt x="10" y="4"/>
                      <a:pt x="4" y="9"/>
                      <a:pt x="4" y="16"/>
                    </a:cubicBezTo>
                    <a:cubicBezTo>
                      <a:pt x="4" y="23"/>
                      <a:pt x="10" y="29"/>
                      <a:pt x="17" y="29"/>
                    </a:cubicBezTo>
                    <a:cubicBezTo>
                      <a:pt x="23" y="29"/>
                      <a:pt x="29" y="23"/>
                      <a:pt x="29" y="16"/>
                    </a:cubicBezTo>
                    <a:cubicBezTo>
                      <a:pt x="29" y="9"/>
                      <a:pt x="23" y="4"/>
                      <a:pt x="17" y="4"/>
                    </a:cubicBezTo>
                    <a:close/>
                  </a:path>
                </a:pathLst>
              </a:custGeom>
              <a:grpFill/>
              <a:ln>
                <a:noFill/>
              </a:ln>
              <a:extLst>
                <a:ext uri="{91240B29-F687-4f45-9708-019B960494DF}">
                  <a14:hiddenLine xmlns:a14="http://schemas.microsoft.com/office/drawing/2010/main" xmlns:a16="http://schemas.microsoft.com/office/drawing/2014/main" xmlns="" w="9525">
                    <a:solidFill>
                      <a:srgbClr val="000000"/>
                    </a:solidFill>
                    <a:round/>
                    <a:headEnd/>
                    <a:tailEnd/>
                  </a14:hiddenLine>
                </a:ext>
              </a:extLst>
            </p:spPr>
            <p:txBody>
              <a:bodyPr/>
              <a:lstStyle/>
              <a:p>
                <a:endParaRPr lang="en-US"/>
              </a:p>
            </p:txBody>
          </p:sp>
          <p:sp>
            <p:nvSpPr>
              <p:cNvPr id="18" name="Freeform 37">
                <a:extLst>
                  <a:ext uri="{FF2B5EF4-FFF2-40B4-BE49-F238E27FC236}">
                    <a16:creationId xmlns:a16="http://schemas.microsoft.com/office/drawing/2014/main" id="{DE6DF3EB-099A-427A-A999-3BAF3BCA94E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710987" y="4763"/>
                <a:ext cx="304800" cy="1544638"/>
              </a:xfrm>
              <a:custGeom>
                <a:avLst/>
                <a:gdLst/>
                <a:ahLst/>
                <a:cxnLst/>
                <a:rect l="0" t="0" r="r" b="b"/>
                <a:pathLst>
                  <a:path w="192" h="973">
                    <a:moveTo>
                      <a:pt x="15" y="973"/>
                    </a:moveTo>
                    <a:lnTo>
                      <a:pt x="0" y="973"/>
                    </a:lnTo>
                    <a:lnTo>
                      <a:pt x="0" y="790"/>
                    </a:lnTo>
                    <a:lnTo>
                      <a:pt x="174" y="614"/>
                    </a:lnTo>
                    <a:lnTo>
                      <a:pt x="174" y="0"/>
                    </a:lnTo>
                    <a:lnTo>
                      <a:pt x="192" y="0"/>
                    </a:lnTo>
                    <a:lnTo>
                      <a:pt x="192" y="620"/>
                    </a:lnTo>
                    <a:lnTo>
                      <a:pt x="15" y="796"/>
                    </a:lnTo>
                    <a:lnTo>
                      <a:pt x="15" y="973"/>
                    </a:lnTo>
                    <a:close/>
                  </a:path>
                </a:pathLst>
              </a:custGeom>
              <a:grpFill/>
              <a:ln>
                <a:noFill/>
              </a:ln>
              <a:extLst>
                <a:ext uri="{91240B29-F687-4f45-9708-019B960494DF}">
                  <a14:hiddenLine xmlns:a14="http://schemas.microsoft.com/office/drawing/2010/main" xmlns:a16="http://schemas.microsoft.com/office/drawing/2014/main" xmlns="" w="9525">
                    <a:solidFill>
                      <a:srgbClr val="000000"/>
                    </a:solidFill>
                    <a:round/>
                    <a:headEnd/>
                    <a:tailEnd/>
                  </a14:hiddenLine>
                </a:ext>
              </a:extLst>
            </p:spPr>
            <p:txBody>
              <a:bodyPr/>
              <a:lstStyle/>
              <a:p>
                <a:endParaRPr lang="en-US"/>
              </a:p>
            </p:txBody>
          </p:sp>
          <p:sp>
            <p:nvSpPr>
              <p:cNvPr id="19" name="Freeform 38">
                <a:extLst>
                  <a:ext uri="{FF2B5EF4-FFF2-40B4-BE49-F238E27FC236}">
                    <a16:creationId xmlns:a16="http://schemas.microsoft.com/office/drawing/2014/main" id="{CC595EFE-4690-4B81-83B1-F863B951B0E1}"/>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1636375" y="4867275"/>
                <a:ext cx="188913"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a16="http://schemas.microsoft.com/office/drawing/2014/main" xmlns="" w="9525">
                    <a:solidFill>
                      <a:srgbClr val="000000"/>
                    </a:solidFill>
                    <a:round/>
                    <a:headEnd/>
                    <a:tailEnd/>
                  </a14:hiddenLine>
                </a:ext>
              </a:extLst>
            </p:spPr>
            <p:txBody>
              <a:bodyPr/>
              <a:lstStyle/>
              <a:p>
                <a:endParaRPr lang="en-US"/>
              </a:p>
            </p:txBody>
          </p:sp>
          <p:sp>
            <p:nvSpPr>
              <p:cNvPr id="20" name="Freeform 39">
                <a:extLst>
                  <a:ext uri="{FF2B5EF4-FFF2-40B4-BE49-F238E27FC236}">
                    <a16:creationId xmlns:a16="http://schemas.microsoft.com/office/drawing/2014/main" id="{400FAC39-AEAC-4B54-9694-29D537C203B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441112" y="5046663"/>
                <a:ext cx="307975" cy="1801813"/>
              </a:xfrm>
              <a:custGeom>
                <a:avLst/>
                <a:gdLst/>
                <a:ahLst/>
                <a:cxnLst/>
                <a:rect l="0" t="0" r="r" b="b"/>
                <a:pathLst>
                  <a:path w="194" h="1135">
                    <a:moveTo>
                      <a:pt x="18" y="1135"/>
                    </a:moveTo>
                    <a:lnTo>
                      <a:pt x="0" y="1135"/>
                    </a:lnTo>
                    <a:lnTo>
                      <a:pt x="0" y="354"/>
                    </a:lnTo>
                    <a:lnTo>
                      <a:pt x="176" y="177"/>
                    </a:lnTo>
                    <a:lnTo>
                      <a:pt x="176" y="0"/>
                    </a:lnTo>
                    <a:lnTo>
                      <a:pt x="194" y="0"/>
                    </a:lnTo>
                    <a:lnTo>
                      <a:pt x="194" y="183"/>
                    </a:lnTo>
                    <a:lnTo>
                      <a:pt x="18" y="360"/>
                    </a:lnTo>
                    <a:lnTo>
                      <a:pt x="18" y="1135"/>
                    </a:lnTo>
                    <a:close/>
                  </a:path>
                </a:pathLst>
              </a:custGeom>
              <a:grpFill/>
              <a:ln>
                <a:noFill/>
              </a:ln>
              <a:extLst>
                <a:ext uri="{91240B29-F687-4f45-9708-019B960494DF}">
                  <a14:hiddenLine xmlns:a14="http://schemas.microsoft.com/office/drawing/2010/main" xmlns:a16="http://schemas.microsoft.com/office/drawing/2014/main" xmlns="" w="9525">
                    <a:solidFill>
                      <a:srgbClr val="000000"/>
                    </a:solidFill>
                    <a:round/>
                    <a:headEnd/>
                    <a:tailEnd/>
                  </a14:hiddenLine>
                </a:ext>
              </a:extLst>
            </p:spPr>
            <p:txBody>
              <a:bodyPr/>
              <a:lstStyle/>
              <a:p>
                <a:endParaRPr lang="en-US"/>
              </a:p>
            </p:txBody>
          </p:sp>
          <p:sp>
            <p:nvSpPr>
              <p:cNvPr id="21" name="Freeform 40">
                <a:extLst>
                  <a:ext uri="{FF2B5EF4-FFF2-40B4-BE49-F238E27FC236}">
                    <a16:creationId xmlns:a16="http://schemas.microsoft.com/office/drawing/2014/main" id="{C61298B0-056E-4D83-B168-1C054A17A0CB}"/>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1849100" y="64166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a16="http://schemas.microsoft.com/office/drawing/2014/main" xmlns="" w="9525">
                    <a:solidFill>
                      <a:srgbClr val="000000"/>
                    </a:solidFill>
                    <a:round/>
                    <a:headEnd/>
                    <a:tailEnd/>
                  </a14:hiddenLine>
                </a:ext>
              </a:extLst>
            </p:spPr>
            <p:txBody>
              <a:bodyPr/>
              <a:lstStyle/>
              <a:p>
                <a:endParaRPr lang="en-US"/>
              </a:p>
            </p:txBody>
          </p:sp>
          <p:sp>
            <p:nvSpPr>
              <p:cNvPr id="22" name="Rectangle 41">
                <a:extLst>
                  <a:ext uri="{FF2B5EF4-FFF2-40B4-BE49-F238E27FC236}">
                    <a16:creationId xmlns:a16="http://schemas.microsoft.com/office/drawing/2014/main" id="{9F9E69A2-F9B0-40C2-BDC8-143835426BEF}"/>
                  </a:ext>
                  <a:ext uri="{C183D7F6-B498-43B3-948B-1728B52AA6E4}">
                    <adec:decorative xmlns:adec="http://schemas.microsoft.com/office/drawing/2017/decorative" val="1"/>
                  </a:ext>
                </a:extLst>
              </p:cNvPr>
              <p:cNvSpPr>
                <a:spLocks noChangeArrowheads="1"/>
              </p:cNvSpPr>
              <p:nvPr>
                <p:extLst>
                  <p:ext uri="{386F3935-93C4-4BCD-93E2-E3B085C9AB24}">
                    <p16:designElem xmlns:p16="http://schemas.microsoft.com/office/powerpoint/2015/main" val="1"/>
                  </p:ext>
                </p:extLst>
              </p:nvPr>
            </p:nvSpPr>
            <p:spPr bwMode="auto">
              <a:xfrm>
                <a:off x="11939587" y="6596063"/>
                <a:ext cx="23813" cy="252413"/>
              </a:xfrm>
              <a:prstGeom prst="rect">
                <a:avLst/>
              </a:prstGeom>
              <a:grpFill/>
              <a:ln>
                <a:noFill/>
              </a:ln>
              <a:extLst>
                <a:ext uri="{91240B29-F687-4f45-9708-019B960494DF}">
                  <a14:hiddenLine xmlns:a14="http://schemas.microsoft.com/office/drawing/2010/main" xmlns:a16="http://schemas.microsoft.com/office/drawing/2014/main" xmlns="" w="9525">
                    <a:solidFill>
                      <a:srgbClr val="000000"/>
                    </a:solidFill>
                    <a:miter lim="800000"/>
                    <a:headEnd/>
                    <a:tailEnd/>
                  </a14:hiddenLine>
                </a:ext>
              </a:extLst>
            </p:spPr>
            <p:txBody>
              <a:bodyPr/>
              <a:lstStyle/>
              <a:p>
                <a:endParaRPr lang="en-US"/>
              </a:p>
            </p:txBody>
          </p:sp>
        </p:grpSp>
      </p:grpSp>
      <p:graphicFrame>
        <p:nvGraphicFramePr>
          <p:cNvPr id="4" name="TextBox 1">
            <a:extLst>
              <a:ext uri="{FF2B5EF4-FFF2-40B4-BE49-F238E27FC236}">
                <a16:creationId xmlns:a16="http://schemas.microsoft.com/office/drawing/2014/main" id="{72AB7EAA-19D6-461F-817D-529CCB9B0435}"/>
              </a:ext>
            </a:extLst>
          </p:cNvPr>
          <p:cNvGraphicFramePr/>
          <p:nvPr>
            <p:extLst>
              <p:ext uri="{D42A27DB-BD31-4B8C-83A1-F6EECF244321}">
                <p14:modId xmlns:p14="http://schemas.microsoft.com/office/powerpoint/2010/main" val="250546115"/>
              </p:ext>
            </p:extLst>
          </p:nvPr>
        </p:nvGraphicFramePr>
        <p:xfrm>
          <a:off x="1196975" y="1238606"/>
          <a:ext cx="9906000" cy="3142721"/>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5449109"/>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1">
                <a:tint val="98000"/>
                <a:hueMod val="94000"/>
                <a:satMod val="148000"/>
                <a:lumMod val="150000"/>
              </a:schemeClr>
            </a:gs>
            <a:gs pos="100000">
              <a:schemeClr val="bg1">
                <a:shade val="92000"/>
                <a:hueMod val="104000"/>
                <a:satMod val="140000"/>
                <a:lumMod val="68000"/>
              </a:schemeClr>
            </a:gs>
          </a:gsLst>
          <a:lin ang="5040000" scaled="0"/>
        </a:gradFill>
        <a:effectLst/>
      </p:bgPr>
    </p:bg>
    <p:spTree>
      <p:nvGrpSpPr>
        <p:cNvPr id="1" name=""/>
        <p:cNvGrpSpPr/>
        <p:nvPr/>
      </p:nvGrpSpPr>
      <p:grpSpPr>
        <a:xfrm>
          <a:off x="0" y="0"/>
          <a:ext cx="0" cy="0"/>
          <a:chOff x="0" y="0"/>
          <a:chExt cx="0" cy="0"/>
        </a:xfrm>
      </p:grpSpPr>
      <p:pic>
        <p:nvPicPr>
          <p:cNvPr id="51" name="Picture 2">
            <a:extLst>
              <a:ext uri="{FF2B5EF4-FFF2-40B4-BE49-F238E27FC236}">
                <a16:creationId xmlns:a16="http://schemas.microsoft.com/office/drawing/2014/main" id="{9FBB3149-8289-4060-BB01-ED3047C53146}"/>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alphaModFix amt="30000"/>
            <a:extLst>
              <a:ext uri="{28A0092B-C50C-407E-A947-70E740481C1C}">
                <a14:useLocalDpi xmlns:a14="http://schemas.microsoft.com/office/drawing/2010/main" val="0"/>
              </a:ext>
            </a:extLst>
          </a:blip>
          <a:srcRect/>
          <a:stretch>
            <a:fillRect/>
          </a:stretch>
        </p:blipFill>
        <p:spPr bwMode="auto">
          <a:xfrm>
            <a:off x="0" y="0"/>
            <a:ext cx="12192003" cy="6858001"/>
          </a:xfrm>
          <a:prstGeom prst="rect">
            <a:avLst/>
          </a:prstGeom>
          <a:noFill/>
          <a:extLst>
            <a:ext uri="{909E8E84-426E-40dd-AFC4-6F175D3DCCD1}">
              <a14:hiddenFill xmlns:a14="http://schemas.microsoft.com/office/drawing/2010/main" xmlns:a16="http://schemas.microsoft.com/office/drawing/2014/main" xmlns="">
                <a:solidFill>
                  <a:srgbClr val="FFFFFF"/>
                </a:solidFill>
              </a14:hiddenFill>
            </a:ext>
          </a:extLst>
        </p:spPr>
      </p:pic>
      <p:grpSp>
        <p:nvGrpSpPr>
          <p:cNvPr id="53" name="Group 8">
            <a:extLst>
              <a:ext uri="{FF2B5EF4-FFF2-40B4-BE49-F238E27FC236}">
                <a16:creationId xmlns:a16="http://schemas.microsoft.com/office/drawing/2014/main" id="{3BAEF7DA-43C4-4736-B5A3-B48E6125AB2D}"/>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4288" y="0"/>
            <a:ext cx="12053888" cy="6858001"/>
            <a:chOff x="-14288" y="0"/>
            <a:chExt cx="12053888" cy="6858001"/>
          </a:xfrm>
        </p:grpSpPr>
        <p:grpSp>
          <p:nvGrpSpPr>
            <p:cNvPr id="10" name="Group 9">
              <a:extLst>
                <a:ext uri="{FF2B5EF4-FFF2-40B4-BE49-F238E27FC236}">
                  <a16:creationId xmlns:a16="http://schemas.microsoft.com/office/drawing/2014/main" id="{A909436B-313B-4D27-BD55-E8303EF45102}"/>
                </a:ext>
                <a:ext uri="{C183D7F6-B498-43B3-948B-1728B52AA6E4}">
                  <adec:decorative xmlns:adec="http://schemas.microsoft.com/office/drawing/2017/decorative" val="1"/>
                </a:ext>
              </a:extLst>
            </p:cNvPr>
            <p:cNvGrpSpPr/>
            <p:nvPr>
              <p:extLst>
                <p:ext uri="{386F3935-93C4-4BCD-93E2-E3B085C9AB24}">
                  <p16:designElem xmlns:p16="http://schemas.microsoft.com/office/powerpoint/2015/main" val="1"/>
                </p:ext>
              </p:extLst>
            </p:nvPr>
          </p:nvGrpSpPr>
          <p:grpSpPr>
            <a:xfrm>
              <a:off x="-14288" y="0"/>
              <a:ext cx="1220788" cy="6858001"/>
              <a:chOff x="-14288" y="0"/>
              <a:chExt cx="1220788" cy="6858001"/>
            </a:xfrm>
            <a:gradFill flip="none" rotWithShape="1">
              <a:gsLst>
                <a:gs pos="0">
                  <a:schemeClr val="tx2"/>
                </a:gs>
                <a:gs pos="100000">
                  <a:schemeClr val="bg2">
                    <a:lumMod val="60000"/>
                    <a:lumOff val="40000"/>
                  </a:schemeClr>
                </a:gs>
              </a:gsLst>
              <a:lin ang="5400000" scaled="0"/>
              <a:tileRect/>
            </a:gradFill>
          </p:grpSpPr>
          <p:sp>
            <p:nvSpPr>
              <p:cNvPr id="22" name="Rectangle 5">
                <a:extLst>
                  <a:ext uri="{FF2B5EF4-FFF2-40B4-BE49-F238E27FC236}">
                    <a16:creationId xmlns:a16="http://schemas.microsoft.com/office/drawing/2014/main" id="{758BC0E2-32D9-41ED-907C-DA3C4A698EF0}"/>
                  </a:ext>
                  <a:ext uri="{C183D7F6-B498-43B3-948B-1728B52AA6E4}">
                    <adec:decorative xmlns:adec="http://schemas.microsoft.com/office/drawing/2017/decorative" val="1"/>
                  </a:ext>
                </a:extLst>
              </p:cNvPr>
              <p:cNvSpPr>
                <a:spLocks noChangeArrowheads="1"/>
              </p:cNvSpPr>
              <p:nvPr>
                <p:extLst>
                  <p:ext uri="{386F3935-93C4-4BCD-93E2-E3B085C9AB24}">
                    <p16:designElem xmlns:p16="http://schemas.microsoft.com/office/powerpoint/2015/main" val="1"/>
                  </p:ext>
                </p:extLst>
              </p:nvPr>
            </p:nvSpPr>
            <p:spPr bwMode="auto">
              <a:xfrm>
                <a:off x="114300" y="4763"/>
                <a:ext cx="23813" cy="2181225"/>
              </a:xfrm>
              <a:prstGeom prst="rect">
                <a:avLst/>
              </a:prstGeom>
              <a:grpFill/>
              <a:ln>
                <a:noFill/>
              </a:ln>
              <a:extLst>
                <a:ext uri="{91240B29-F687-4f45-9708-019B960494DF}">
                  <a14:hiddenLine xmlns:a14="http://schemas.microsoft.com/office/drawing/2010/main" xmlns:a16="http://schemas.microsoft.com/office/drawing/2014/main" xmlns="" w="9525">
                    <a:solidFill>
                      <a:srgbClr val="000000"/>
                    </a:solidFill>
                    <a:miter lim="800000"/>
                    <a:headEnd/>
                    <a:tailEnd/>
                  </a14:hiddenLine>
                </a:ext>
              </a:extLst>
            </p:spPr>
            <p:txBody>
              <a:bodyPr/>
              <a:lstStyle/>
              <a:p>
                <a:endParaRPr lang="en-US"/>
              </a:p>
            </p:txBody>
          </p:sp>
          <p:sp>
            <p:nvSpPr>
              <p:cNvPr id="23" name="Freeform 6">
                <a:extLst>
                  <a:ext uri="{FF2B5EF4-FFF2-40B4-BE49-F238E27FC236}">
                    <a16:creationId xmlns:a16="http://schemas.microsoft.com/office/drawing/2014/main" id="{41E486E5-1757-4896-A762-4D0BE33091A5}"/>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33337" y="21764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a16="http://schemas.microsoft.com/office/drawing/2014/main" xmlns="" w="9525">
                    <a:solidFill>
                      <a:srgbClr val="000000"/>
                    </a:solidFill>
                    <a:round/>
                    <a:headEnd/>
                    <a:tailEnd/>
                  </a14:hiddenLine>
                </a:ext>
              </a:extLst>
            </p:spPr>
            <p:txBody>
              <a:bodyPr/>
              <a:lstStyle/>
              <a:p>
                <a:endParaRPr lang="en-US"/>
              </a:p>
            </p:txBody>
          </p:sp>
          <p:sp>
            <p:nvSpPr>
              <p:cNvPr id="24" name="Freeform 7">
                <a:extLst>
                  <a:ext uri="{FF2B5EF4-FFF2-40B4-BE49-F238E27FC236}">
                    <a16:creationId xmlns:a16="http://schemas.microsoft.com/office/drawing/2014/main" id="{5812B4BD-11B4-43E6-B3D0-1F424A9FD834}"/>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28575" y="4021138"/>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a16="http://schemas.microsoft.com/office/drawing/2014/main" xmlns="" w="9525">
                    <a:solidFill>
                      <a:srgbClr val="000000"/>
                    </a:solidFill>
                    <a:round/>
                    <a:headEnd/>
                    <a:tailEnd/>
                  </a14:hiddenLine>
                </a:ext>
              </a:extLst>
            </p:spPr>
            <p:txBody>
              <a:bodyPr/>
              <a:lstStyle/>
              <a:p>
                <a:endParaRPr lang="en-US"/>
              </a:p>
            </p:txBody>
          </p:sp>
          <p:sp>
            <p:nvSpPr>
              <p:cNvPr id="25" name="Freeform 8">
                <a:extLst>
                  <a:ext uri="{FF2B5EF4-FFF2-40B4-BE49-F238E27FC236}">
                    <a16:creationId xmlns:a16="http://schemas.microsoft.com/office/drawing/2014/main" id="{6A0E1D38-C2A3-42C9-920D-F40319CE16F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00025" y="4763"/>
                <a:ext cx="369888" cy="1811338"/>
              </a:xfrm>
              <a:custGeom>
                <a:avLst/>
                <a:gdLst/>
                <a:ahLst/>
                <a:cxnLst/>
                <a:rect l="0" t="0" r="r" b="b"/>
                <a:pathLst>
                  <a:path w="233" h="1141">
                    <a:moveTo>
                      <a:pt x="218" y="1141"/>
                    </a:moveTo>
                    <a:lnTo>
                      <a:pt x="0" y="626"/>
                    </a:lnTo>
                    <a:lnTo>
                      <a:pt x="0" y="0"/>
                    </a:lnTo>
                    <a:lnTo>
                      <a:pt x="15" y="0"/>
                    </a:lnTo>
                    <a:lnTo>
                      <a:pt x="15" y="623"/>
                    </a:lnTo>
                    <a:lnTo>
                      <a:pt x="233" y="1135"/>
                    </a:lnTo>
                    <a:lnTo>
                      <a:pt x="218" y="1141"/>
                    </a:lnTo>
                    <a:close/>
                  </a:path>
                </a:pathLst>
              </a:custGeom>
              <a:grpFill/>
              <a:ln>
                <a:noFill/>
              </a:ln>
              <a:extLst>
                <a:ext uri="{91240B29-F687-4f45-9708-019B960494DF}">
                  <a14:hiddenLine xmlns:a14="http://schemas.microsoft.com/office/drawing/2010/main" xmlns:a16="http://schemas.microsoft.com/office/drawing/2014/main" xmlns="" w="9525">
                    <a:solidFill>
                      <a:srgbClr val="000000"/>
                    </a:solidFill>
                    <a:round/>
                    <a:headEnd/>
                    <a:tailEnd/>
                  </a14:hiddenLine>
                </a:ext>
              </a:extLst>
            </p:spPr>
            <p:txBody>
              <a:bodyPr/>
              <a:lstStyle/>
              <a:p>
                <a:endParaRPr lang="en-US"/>
              </a:p>
            </p:txBody>
          </p:sp>
          <p:sp>
            <p:nvSpPr>
              <p:cNvPr id="26" name="Freeform 9">
                <a:extLst>
                  <a:ext uri="{FF2B5EF4-FFF2-40B4-BE49-F238E27FC236}">
                    <a16:creationId xmlns:a16="http://schemas.microsoft.com/office/drawing/2014/main" id="{3FAF6AF3-9B01-4BEB-BB6B-08B34851198E}"/>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503237" y="1801813"/>
                <a:ext cx="190500" cy="188913"/>
              </a:xfrm>
              <a:custGeom>
                <a:avLst/>
                <a:gdLst/>
                <a:ahLst/>
                <a:cxnLst/>
                <a:rect l="0" t="0" r="r" b="b"/>
                <a:pathLst>
                  <a:path w="40" h="40">
                    <a:moveTo>
                      <a:pt x="20" y="40"/>
                    </a:moveTo>
                    <a:cubicBezTo>
                      <a:pt x="9" y="40"/>
                      <a:pt x="0" y="31"/>
                      <a:pt x="0" y="20"/>
                    </a:cubicBezTo>
                    <a:cubicBezTo>
                      <a:pt x="0" y="9"/>
                      <a:pt x="9" y="0"/>
                      <a:pt x="20" y="0"/>
                    </a:cubicBezTo>
                    <a:cubicBezTo>
                      <a:pt x="33" y="0"/>
                      <a:pt x="40" y="6"/>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9"/>
                      <a:pt x="31" y="4"/>
                      <a:pt x="20" y="4"/>
                    </a:cubicBezTo>
                    <a:close/>
                  </a:path>
                </a:pathLst>
              </a:custGeom>
              <a:grpFill/>
              <a:ln>
                <a:noFill/>
              </a:ln>
              <a:extLst>
                <a:ext uri="{91240B29-F687-4f45-9708-019B960494DF}">
                  <a14:hiddenLine xmlns:a14="http://schemas.microsoft.com/office/drawing/2010/main" xmlns:a16="http://schemas.microsoft.com/office/drawing/2014/main" xmlns="" w="9525">
                    <a:solidFill>
                      <a:srgbClr val="000000"/>
                    </a:solidFill>
                    <a:round/>
                    <a:headEnd/>
                    <a:tailEnd/>
                  </a14:hiddenLine>
                </a:ext>
              </a:extLst>
            </p:spPr>
            <p:txBody>
              <a:bodyPr/>
              <a:lstStyle/>
              <a:p>
                <a:endParaRPr lang="en-US"/>
              </a:p>
            </p:txBody>
          </p:sp>
          <p:sp>
            <p:nvSpPr>
              <p:cNvPr id="27" name="Freeform 10">
                <a:extLst>
                  <a:ext uri="{FF2B5EF4-FFF2-40B4-BE49-F238E27FC236}">
                    <a16:creationId xmlns:a16="http://schemas.microsoft.com/office/drawing/2014/main" id="{53F7FADA-61E9-4AAB-BED8-D6FD1BB5455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85750" y="4763"/>
                <a:ext cx="369888" cy="1430338"/>
              </a:xfrm>
              <a:custGeom>
                <a:avLst/>
                <a:gdLst/>
                <a:ahLst/>
                <a:cxnLst/>
                <a:rect l="0" t="0" r="r" b="b"/>
                <a:pathLst>
                  <a:path w="233" h="901">
                    <a:moveTo>
                      <a:pt x="221" y="901"/>
                    </a:moveTo>
                    <a:lnTo>
                      <a:pt x="0" y="383"/>
                    </a:lnTo>
                    <a:lnTo>
                      <a:pt x="0" y="0"/>
                    </a:lnTo>
                    <a:lnTo>
                      <a:pt x="18" y="0"/>
                    </a:lnTo>
                    <a:lnTo>
                      <a:pt x="18" y="380"/>
                    </a:lnTo>
                    <a:lnTo>
                      <a:pt x="233" y="895"/>
                    </a:lnTo>
                    <a:lnTo>
                      <a:pt x="221" y="901"/>
                    </a:lnTo>
                    <a:close/>
                  </a:path>
                </a:pathLst>
              </a:custGeom>
              <a:grpFill/>
              <a:ln>
                <a:noFill/>
              </a:ln>
              <a:extLst>
                <a:ext uri="{91240B29-F687-4f45-9708-019B960494DF}">
                  <a14:hiddenLine xmlns:a14="http://schemas.microsoft.com/office/drawing/2010/main" xmlns:a16="http://schemas.microsoft.com/office/drawing/2014/main" xmlns="" w="9525">
                    <a:solidFill>
                      <a:srgbClr val="000000"/>
                    </a:solidFill>
                    <a:round/>
                    <a:headEnd/>
                    <a:tailEnd/>
                  </a14:hiddenLine>
                </a:ext>
              </a:extLst>
            </p:spPr>
            <p:txBody>
              <a:bodyPr/>
              <a:lstStyle/>
              <a:p>
                <a:endParaRPr lang="en-US"/>
              </a:p>
            </p:txBody>
          </p:sp>
          <p:sp>
            <p:nvSpPr>
              <p:cNvPr id="28" name="Freeform 11">
                <a:extLst>
                  <a:ext uri="{FF2B5EF4-FFF2-40B4-BE49-F238E27FC236}">
                    <a16:creationId xmlns:a16="http://schemas.microsoft.com/office/drawing/2014/main" id="{46419F9F-3EEC-45FF-98BB-4F20D5347EC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546100" y="0"/>
                <a:ext cx="152400" cy="912813"/>
              </a:xfrm>
              <a:custGeom>
                <a:avLst/>
                <a:gdLst/>
                <a:ahLst/>
                <a:cxnLst/>
                <a:rect l="0" t="0" r="r" b="b"/>
                <a:pathLst>
                  <a:path w="96" h="575">
                    <a:moveTo>
                      <a:pt x="96" y="575"/>
                    </a:moveTo>
                    <a:lnTo>
                      <a:pt x="78" y="575"/>
                    </a:lnTo>
                    <a:lnTo>
                      <a:pt x="78" y="192"/>
                    </a:lnTo>
                    <a:lnTo>
                      <a:pt x="0" y="6"/>
                    </a:lnTo>
                    <a:lnTo>
                      <a:pt x="15" y="0"/>
                    </a:lnTo>
                    <a:lnTo>
                      <a:pt x="96" y="189"/>
                    </a:lnTo>
                    <a:lnTo>
                      <a:pt x="96" y="575"/>
                    </a:lnTo>
                    <a:close/>
                  </a:path>
                </a:pathLst>
              </a:custGeom>
              <a:grpFill/>
              <a:ln>
                <a:noFill/>
              </a:ln>
              <a:extLst>
                <a:ext uri="{91240B29-F687-4f45-9708-019B960494DF}">
                  <a14:hiddenLine xmlns:a14="http://schemas.microsoft.com/office/drawing/2010/main" xmlns:a16="http://schemas.microsoft.com/office/drawing/2014/main" xmlns="" w="9525">
                    <a:solidFill>
                      <a:srgbClr val="000000"/>
                    </a:solidFill>
                    <a:round/>
                    <a:headEnd/>
                    <a:tailEnd/>
                  </a14:hiddenLine>
                </a:ext>
              </a:extLst>
            </p:spPr>
            <p:txBody>
              <a:bodyPr/>
              <a:lstStyle/>
              <a:p>
                <a:endParaRPr lang="en-US"/>
              </a:p>
            </p:txBody>
          </p:sp>
          <p:sp>
            <p:nvSpPr>
              <p:cNvPr id="29" name="Freeform 12">
                <a:extLst>
                  <a:ext uri="{FF2B5EF4-FFF2-40B4-BE49-F238E27FC236}">
                    <a16:creationId xmlns:a16="http://schemas.microsoft.com/office/drawing/2014/main" id="{1E081BCD-31AF-4E94-966D-497357D2219A}"/>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588962" y="1420813"/>
                <a:ext cx="190500" cy="190500"/>
              </a:xfrm>
              <a:custGeom>
                <a:avLst/>
                <a:gdLst/>
                <a:ahLst/>
                <a:cxnLst/>
                <a:rect l="0" t="0" r="r" b="b"/>
                <a:pathLst>
                  <a:path w="40" h="40">
                    <a:moveTo>
                      <a:pt x="20" y="40"/>
                    </a:moveTo>
                    <a:cubicBezTo>
                      <a:pt x="9" y="40"/>
                      <a:pt x="0" y="31"/>
                      <a:pt x="0" y="20"/>
                    </a:cubicBezTo>
                    <a:cubicBezTo>
                      <a:pt x="0" y="9"/>
                      <a:pt x="9" y="0"/>
                      <a:pt x="20" y="0"/>
                    </a:cubicBezTo>
                    <a:cubicBezTo>
                      <a:pt x="33" y="0"/>
                      <a:pt x="40" y="7"/>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9"/>
                      <a:pt x="31" y="4"/>
                      <a:pt x="20" y="4"/>
                    </a:cubicBezTo>
                    <a:close/>
                  </a:path>
                </a:pathLst>
              </a:custGeom>
              <a:grpFill/>
              <a:ln>
                <a:noFill/>
              </a:ln>
              <a:extLst>
                <a:ext uri="{91240B29-F687-4f45-9708-019B960494DF}">
                  <a14:hiddenLine xmlns:a14="http://schemas.microsoft.com/office/drawing/2010/main" xmlns:a16="http://schemas.microsoft.com/office/drawing/2014/main" xmlns="" w="9525">
                    <a:solidFill>
                      <a:srgbClr val="000000"/>
                    </a:solidFill>
                    <a:round/>
                    <a:headEnd/>
                    <a:tailEnd/>
                  </a14:hiddenLine>
                </a:ext>
              </a:extLst>
            </p:spPr>
            <p:txBody>
              <a:bodyPr/>
              <a:lstStyle/>
              <a:p>
                <a:endParaRPr lang="en-US"/>
              </a:p>
            </p:txBody>
          </p:sp>
          <p:sp>
            <p:nvSpPr>
              <p:cNvPr id="30" name="Freeform 13">
                <a:extLst>
                  <a:ext uri="{FF2B5EF4-FFF2-40B4-BE49-F238E27FC236}">
                    <a16:creationId xmlns:a16="http://schemas.microsoft.com/office/drawing/2014/main" id="{5082EAA7-B95F-462F-8307-2C9EC1C35A77}"/>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588962"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a16="http://schemas.microsoft.com/office/drawing/2014/main" xmlns="" w="9525">
                    <a:solidFill>
                      <a:srgbClr val="000000"/>
                    </a:solidFill>
                    <a:round/>
                    <a:headEnd/>
                    <a:tailEnd/>
                  </a14:hiddenLine>
                </a:ext>
              </a:extLst>
            </p:spPr>
            <p:txBody>
              <a:bodyPr/>
              <a:lstStyle/>
              <a:p>
                <a:endParaRPr lang="en-US"/>
              </a:p>
            </p:txBody>
          </p:sp>
          <p:sp>
            <p:nvSpPr>
              <p:cNvPr id="31" name="Freeform 14">
                <a:extLst>
                  <a:ext uri="{FF2B5EF4-FFF2-40B4-BE49-F238E27FC236}">
                    <a16:creationId xmlns:a16="http://schemas.microsoft.com/office/drawing/2014/main" id="{E9A57125-4B73-448E-B7B7-94380A928D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41350" y="0"/>
                <a:ext cx="422275" cy="527050"/>
              </a:xfrm>
              <a:custGeom>
                <a:avLst/>
                <a:gdLst/>
                <a:ahLst/>
                <a:cxnLst/>
                <a:rect l="0" t="0" r="r" b="b"/>
                <a:pathLst>
                  <a:path w="266" h="332">
                    <a:moveTo>
                      <a:pt x="257" y="332"/>
                    </a:moveTo>
                    <a:lnTo>
                      <a:pt x="48" y="123"/>
                    </a:lnTo>
                    <a:lnTo>
                      <a:pt x="0" y="6"/>
                    </a:lnTo>
                    <a:lnTo>
                      <a:pt x="15" y="0"/>
                    </a:lnTo>
                    <a:lnTo>
                      <a:pt x="63" y="114"/>
                    </a:lnTo>
                    <a:lnTo>
                      <a:pt x="266" y="320"/>
                    </a:lnTo>
                    <a:lnTo>
                      <a:pt x="257" y="332"/>
                    </a:lnTo>
                    <a:close/>
                  </a:path>
                </a:pathLst>
              </a:custGeom>
              <a:grpFill/>
              <a:ln>
                <a:noFill/>
              </a:ln>
              <a:extLst>
                <a:ext uri="{91240B29-F687-4f45-9708-019B960494DF}">
                  <a14:hiddenLine xmlns:a14="http://schemas.microsoft.com/office/drawing/2010/main" xmlns:a16="http://schemas.microsoft.com/office/drawing/2014/main" xmlns="" w="9525">
                    <a:solidFill>
                      <a:srgbClr val="000000"/>
                    </a:solidFill>
                    <a:round/>
                    <a:headEnd/>
                    <a:tailEnd/>
                  </a14:hiddenLine>
                </a:ext>
              </a:extLst>
            </p:spPr>
            <p:txBody>
              <a:bodyPr/>
              <a:lstStyle/>
              <a:p>
                <a:endParaRPr lang="en-US"/>
              </a:p>
            </p:txBody>
          </p:sp>
          <p:sp>
            <p:nvSpPr>
              <p:cNvPr id="32" name="Freeform 15">
                <a:extLst>
                  <a:ext uri="{FF2B5EF4-FFF2-40B4-BE49-F238E27FC236}">
                    <a16:creationId xmlns:a16="http://schemas.microsoft.com/office/drawing/2014/main" id="{7290E834-81F0-42A1-B66B-33D45805739A}"/>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020762" y="488950"/>
                <a:ext cx="161925" cy="147638"/>
              </a:xfrm>
              <a:custGeom>
                <a:avLst/>
                <a:gdLst/>
                <a:ahLst/>
                <a:cxnLst/>
                <a:rect l="0" t="0" r="r" b="b"/>
                <a:pathLst>
                  <a:path w="34" h="31">
                    <a:moveTo>
                      <a:pt x="17" y="31"/>
                    </a:moveTo>
                    <a:cubicBezTo>
                      <a:pt x="13" y="31"/>
                      <a:pt x="9" y="30"/>
                      <a:pt x="6" y="27"/>
                    </a:cubicBezTo>
                    <a:cubicBezTo>
                      <a:pt x="0" y="20"/>
                      <a:pt x="0" y="10"/>
                      <a:pt x="6" y="4"/>
                    </a:cubicBezTo>
                    <a:cubicBezTo>
                      <a:pt x="9" y="1"/>
                      <a:pt x="13" y="0"/>
                      <a:pt x="17" y="0"/>
                    </a:cubicBezTo>
                    <a:cubicBezTo>
                      <a:pt x="21" y="0"/>
                      <a:pt x="25" y="1"/>
                      <a:pt x="28" y="4"/>
                    </a:cubicBezTo>
                    <a:cubicBezTo>
                      <a:pt x="34" y="10"/>
                      <a:pt x="34" y="20"/>
                      <a:pt x="28" y="27"/>
                    </a:cubicBezTo>
                    <a:cubicBezTo>
                      <a:pt x="25" y="30"/>
                      <a:pt x="21" y="31"/>
                      <a:pt x="17" y="31"/>
                    </a:cubicBezTo>
                    <a:close/>
                    <a:moveTo>
                      <a:pt x="17" y="4"/>
                    </a:moveTo>
                    <a:cubicBezTo>
                      <a:pt x="14" y="4"/>
                      <a:pt x="11" y="5"/>
                      <a:pt x="9" y="7"/>
                    </a:cubicBezTo>
                    <a:cubicBezTo>
                      <a:pt x="4" y="12"/>
                      <a:pt x="4" y="19"/>
                      <a:pt x="9" y="24"/>
                    </a:cubicBezTo>
                    <a:cubicBezTo>
                      <a:pt x="11" y="26"/>
                      <a:pt x="14" y="27"/>
                      <a:pt x="17" y="27"/>
                    </a:cubicBezTo>
                    <a:cubicBezTo>
                      <a:pt x="20" y="27"/>
                      <a:pt x="23" y="26"/>
                      <a:pt x="25" y="24"/>
                    </a:cubicBezTo>
                    <a:cubicBezTo>
                      <a:pt x="30" y="19"/>
                      <a:pt x="30" y="12"/>
                      <a:pt x="25" y="7"/>
                    </a:cubicBezTo>
                    <a:cubicBezTo>
                      <a:pt x="23" y="5"/>
                      <a:pt x="20" y="4"/>
                      <a:pt x="17" y="4"/>
                    </a:cubicBezTo>
                    <a:close/>
                  </a:path>
                </a:pathLst>
              </a:custGeom>
              <a:grpFill/>
              <a:ln>
                <a:noFill/>
              </a:ln>
              <a:extLst>
                <a:ext uri="{91240B29-F687-4f45-9708-019B960494DF}">
                  <a14:hiddenLine xmlns:a14="http://schemas.microsoft.com/office/drawing/2010/main" xmlns:a16="http://schemas.microsoft.com/office/drawing/2014/main" xmlns="" w="9525">
                    <a:solidFill>
                      <a:srgbClr val="000000"/>
                    </a:solidFill>
                    <a:round/>
                    <a:headEnd/>
                    <a:tailEnd/>
                  </a14:hiddenLine>
                </a:ext>
              </a:extLst>
            </p:spPr>
            <p:txBody>
              <a:bodyPr/>
              <a:lstStyle/>
              <a:p>
                <a:endParaRPr lang="en-US"/>
              </a:p>
            </p:txBody>
          </p:sp>
          <p:sp>
            <p:nvSpPr>
              <p:cNvPr id="33" name="Line 16">
                <a:extLst>
                  <a:ext uri="{FF2B5EF4-FFF2-40B4-BE49-F238E27FC236}">
                    <a16:creationId xmlns:a16="http://schemas.microsoft.com/office/drawing/2014/main" id="{C9FA5563-6ED2-4EAC-A8ED-DF71850ACD99}"/>
                  </a:ext>
                  <a:ext uri="{C183D7F6-B498-43B3-948B-1728B52AA6E4}">
                    <adec:decorative xmlns:adec="http://schemas.microsoft.com/office/drawing/2017/decorative" val="1"/>
                  </a:ext>
                </a:extLst>
              </p:cNvPr>
              <p:cNvSpPr>
                <a:spLocks noChangeShapeType="1"/>
              </p:cNvSpPr>
              <p:nvPr>
                <p:extLst>
                  <p:ext uri="{386F3935-93C4-4BCD-93E2-E3B085C9AB24}">
                    <p16:designElem xmlns:p16="http://schemas.microsoft.com/office/powerpoint/2015/main" val="1"/>
                  </p:ext>
                </p:extLst>
              </p:nvPr>
            </p:nvSpPr>
            <p:spPr bwMode="auto">
              <a:xfrm>
                <a:off x="-4763" y="9525"/>
                <a:ext cx="0" cy="0"/>
              </a:xfrm>
              <a:prstGeom prst="line">
                <a:avLst/>
              </a:prstGeom>
              <a:grpFill/>
              <a:ln w="15" cap="flat">
                <a:solidFill>
                  <a:srgbClr val="FFFFFF"/>
                </a:solidFill>
                <a:prstDash val="solid"/>
                <a:miter lim="800000"/>
                <a:headEnd/>
                <a:tailEnd/>
              </a:ln>
            </p:spPr>
            <p:txBody>
              <a:bodyPr/>
              <a:lstStyle/>
              <a:p>
                <a:endParaRPr lang="en-US"/>
              </a:p>
            </p:txBody>
          </p:sp>
          <p:sp>
            <p:nvSpPr>
              <p:cNvPr id="34" name="Freeform 17">
                <a:extLst>
                  <a:ext uri="{FF2B5EF4-FFF2-40B4-BE49-F238E27FC236}">
                    <a16:creationId xmlns:a16="http://schemas.microsoft.com/office/drawing/2014/main" id="{50479572-5CA3-41F4-8BDC-F039335C2C0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9525" y="1801813"/>
                <a:ext cx="123825" cy="127000"/>
              </a:xfrm>
              <a:custGeom>
                <a:avLst/>
                <a:gdLst/>
                <a:ahLst/>
                <a:cxnLst/>
                <a:rect l="0" t="0" r="r" b="b"/>
                <a:pathLst>
                  <a:path w="78" h="80">
                    <a:moveTo>
                      <a:pt x="6" y="80"/>
                    </a:moveTo>
                    <a:lnTo>
                      <a:pt x="0" y="71"/>
                    </a:lnTo>
                    <a:lnTo>
                      <a:pt x="69" y="0"/>
                    </a:lnTo>
                    <a:lnTo>
                      <a:pt x="78" y="9"/>
                    </a:lnTo>
                    <a:lnTo>
                      <a:pt x="6" y="80"/>
                    </a:lnTo>
                    <a:close/>
                  </a:path>
                </a:pathLst>
              </a:custGeom>
              <a:grpFill/>
              <a:ln>
                <a:noFill/>
              </a:ln>
              <a:extLst>
                <a:ext uri="{91240B29-F687-4f45-9708-019B960494DF}">
                  <a14:hiddenLine xmlns:a14="http://schemas.microsoft.com/office/drawing/2010/main" xmlns:a16="http://schemas.microsoft.com/office/drawing/2014/main" xmlns="" w="9525">
                    <a:solidFill>
                      <a:srgbClr val="000000"/>
                    </a:solidFill>
                    <a:round/>
                    <a:headEnd/>
                    <a:tailEnd/>
                  </a14:hiddenLine>
                </a:ext>
              </a:extLst>
            </p:spPr>
            <p:txBody>
              <a:bodyPr/>
              <a:lstStyle/>
              <a:p>
                <a:endParaRPr lang="en-US"/>
              </a:p>
            </p:txBody>
          </p:sp>
          <p:sp>
            <p:nvSpPr>
              <p:cNvPr id="35" name="Freeform 18">
                <a:extLst>
                  <a:ext uri="{FF2B5EF4-FFF2-40B4-BE49-F238E27FC236}">
                    <a16:creationId xmlns:a16="http://schemas.microsoft.com/office/drawing/2014/main" id="{4156CB6F-DF65-4A51-A840-7A4177BDF6E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9525" y="3549650"/>
                <a:ext cx="147638" cy="481013"/>
              </a:xfrm>
              <a:custGeom>
                <a:avLst/>
                <a:gdLst/>
                <a:ahLst/>
                <a:cxnLst/>
                <a:rect l="0" t="0" r="r" b="b"/>
                <a:pathLst>
                  <a:path w="93" h="303">
                    <a:moveTo>
                      <a:pt x="93" y="303"/>
                    </a:moveTo>
                    <a:lnTo>
                      <a:pt x="78" y="303"/>
                    </a:lnTo>
                    <a:lnTo>
                      <a:pt x="78" y="78"/>
                    </a:lnTo>
                    <a:lnTo>
                      <a:pt x="0" y="12"/>
                    </a:lnTo>
                    <a:lnTo>
                      <a:pt x="12" y="0"/>
                    </a:lnTo>
                    <a:lnTo>
                      <a:pt x="93" y="69"/>
                    </a:lnTo>
                    <a:lnTo>
                      <a:pt x="93" y="303"/>
                    </a:lnTo>
                    <a:close/>
                  </a:path>
                </a:pathLst>
              </a:custGeom>
              <a:grpFill/>
              <a:ln>
                <a:noFill/>
              </a:ln>
              <a:extLst>
                <a:ext uri="{91240B29-F687-4f45-9708-019B960494DF}">
                  <a14:hiddenLine xmlns:a14="http://schemas.microsoft.com/office/drawing/2010/main" xmlns:a16="http://schemas.microsoft.com/office/drawing/2014/main" xmlns="" w="9525">
                    <a:solidFill>
                      <a:srgbClr val="000000"/>
                    </a:solidFill>
                    <a:round/>
                    <a:headEnd/>
                    <a:tailEnd/>
                  </a14:hiddenLine>
                </a:ext>
              </a:extLst>
            </p:spPr>
            <p:txBody>
              <a:bodyPr/>
              <a:lstStyle/>
              <a:p>
                <a:endParaRPr lang="en-US"/>
              </a:p>
            </p:txBody>
          </p:sp>
          <p:sp>
            <p:nvSpPr>
              <p:cNvPr id="36" name="Freeform 19">
                <a:extLst>
                  <a:ext uri="{FF2B5EF4-FFF2-40B4-BE49-F238E27FC236}">
                    <a16:creationId xmlns:a16="http://schemas.microsoft.com/office/drawing/2014/main" id="{9252974F-88C0-4CAA-A42D-E94E2B7A6D4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28587" y="1382713"/>
                <a:ext cx="142875" cy="476250"/>
              </a:xfrm>
              <a:custGeom>
                <a:avLst/>
                <a:gdLst/>
                <a:ahLst/>
                <a:cxnLst/>
                <a:rect l="0" t="0" r="r" b="b"/>
                <a:pathLst>
                  <a:path w="90" h="300">
                    <a:moveTo>
                      <a:pt x="90" y="300"/>
                    </a:moveTo>
                    <a:lnTo>
                      <a:pt x="78" y="300"/>
                    </a:lnTo>
                    <a:lnTo>
                      <a:pt x="78" y="84"/>
                    </a:lnTo>
                    <a:lnTo>
                      <a:pt x="0" y="9"/>
                    </a:lnTo>
                    <a:lnTo>
                      <a:pt x="9" y="0"/>
                    </a:lnTo>
                    <a:lnTo>
                      <a:pt x="90" y="81"/>
                    </a:lnTo>
                    <a:lnTo>
                      <a:pt x="90" y="300"/>
                    </a:lnTo>
                    <a:close/>
                  </a:path>
                </a:pathLst>
              </a:custGeom>
              <a:grpFill/>
              <a:ln>
                <a:noFill/>
              </a:ln>
              <a:extLst>
                <a:ext uri="{91240B29-F687-4f45-9708-019B960494DF}">
                  <a14:hiddenLine xmlns:a14="http://schemas.microsoft.com/office/drawing/2010/main" xmlns:a16="http://schemas.microsoft.com/office/drawing/2014/main" xmlns="" w="9525">
                    <a:solidFill>
                      <a:srgbClr val="000000"/>
                    </a:solidFill>
                    <a:round/>
                    <a:headEnd/>
                    <a:tailEnd/>
                  </a14:hiddenLine>
                </a:ext>
              </a:extLst>
            </p:spPr>
            <p:txBody>
              <a:bodyPr/>
              <a:lstStyle/>
              <a:p>
                <a:endParaRPr lang="en-US"/>
              </a:p>
            </p:txBody>
          </p:sp>
          <p:sp>
            <p:nvSpPr>
              <p:cNvPr id="37" name="Freeform 20">
                <a:extLst>
                  <a:ext uri="{FF2B5EF4-FFF2-40B4-BE49-F238E27FC236}">
                    <a16:creationId xmlns:a16="http://schemas.microsoft.com/office/drawing/2014/main" id="{DE3974B2-2875-4AFE-A30A-6EE823E5799B}"/>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204787" y="1849438"/>
                <a:ext cx="114300" cy="107950"/>
              </a:xfrm>
              <a:custGeom>
                <a:avLst/>
                <a:gdLst/>
                <a:ahLst/>
                <a:cxnLst/>
                <a:rect l="0" t="0" r="r" b="b"/>
                <a:pathLst>
                  <a:path w="24" h="23">
                    <a:moveTo>
                      <a:pt x="12" y="23"/>
                    </a:moveTo>
                    <a:cubicBezTo>
                      <a:pt x="6" y="23"/>
                      <a:pt x="0" y="18"/>
                      <a:pt x="0" y="12"/>
                    </a:cubicBezTo>
                    <a:cubicBezTo>
                      <a:pt x="0" y="5"/>
                      <a:pt x="6" y="0"/>
                      <a:pt x="12" y="0"/>
                    </a:cubicBezTo>
                    <a:cubicBezTo>
                      <a:pt x="18" y="0"/>
                      <a:pt x="24" y="5"/>
                      <a:pt x="24" y="12"/>
                    </a:cubicBezTo>
                    <a:cubicBezTo>
                      <a:pt x="24" y="18"/>
                      <a:pt x="18" y="23"/>
                      <a:pt x="12" y="23"/>
                    </a:cubicBezTo>
                    <a:close/>
                    <a:moveTo>
                      <a:pt x="12" y="4"/>
                    </a:moveTo>
                    <a:cubicBezTo>
                      <a:pt x="8" y="4"/>
                      <a:pt x="4" y="8"/>
                      <a:pt x="4" y="12"/>
                    </a:cubicBezTo>
                    <a:cubicBezTo>
                      <a:pt x="4" y="16"/>
                      <a:pt x="8" y="19"/>
                      <a:pt x="12" y="19"/>
                    </a:cubicBezTo>
                    <a:cubicBezTo>
                      <a:pt x="16" y="19"/>
                      <a:pt x="20" y="16"/>
                      <a:pt x="20" y="12"/>
                    </a:cubicBezTo>
                    <a:cubicBezTo>
                      <a:pt x="20" y="8"/>
                      <a:pt x="16" y="4"/>
                      <a:pt x="12" y="4"/>
                    </a:cubicBezTo>
                    <a:close/>
                  </a:path>
                </a:pathLst>
              </a:custGeom>
              <a:grpFill/>
              <a:ln>
                <a:noFill/>
              </a:ln>
              <a:extLst>
                <a:ext uri="{91240B29-F687-4f45-9708-019B960494DF}">
                  <a14:hiddenLine xmlns:a14="http://schemas.microsoft.com/office/drawing/2010/main" xmlns:a16="http://schemas.microsoft.com/office/drawing/2014/main" xmlns="" w="9525">
                    <a:solidFill>
                      <a:srgbClr val="000000"/>
                    </a:solidFill>
                    <a:round/>
                    <a:headEnd/>
                    <a:tailEnd/>
                  </a14:hiddenLine>
                </a:ext>
              </a:extLst>
            </p:spPr>
            <p:txBody>
              <a:bodyPr/>
              <a:lstStyle/>
              <a:p>
                <a:endParaRPr lang="en-US"/>
              </a:p>
            </p:txBody>
          </p:sp>
          <p:sp>
            <p:nvSpPr>
              <p:cNvPr id="38" name="Rectangle 21">
                <a:extLst>
                  <a:ext uri="{FF2B5EF4-FFF2-40B4-BE49-F238E27FC236}">
                    <a16:creationId xmlns:a16="http://schemas.microsoft.com/office/drawing/2014/main" id="{948A52FE-E1B0-4297-BBBE-C860B4E3D3F3}"/>
                  </a:ext>
                  <a:ext uri="{C183D7F6-B498-43B3-948B-1728B52AA6E4}">
                    <adec:decorative xmlns:adec="http://schemas.microsoft.com/office/drawing/2017/decorative" val="1"/>
                  </a:ext>
                </a:extLst>
              </p:cNvPr>
              <p:cNvSpPr>
                <a:spLocks noChangeArrowheads="1"/>
              </p:cNvSpPr>
              <p:nvPr>
                <p:extLst>
                  <p:ext uri="{386F3935-93C4-4BCD-93E2-E3B085C9AB24}">
                    <p16:designElem xmlns:p16="http://schemas.microsoft.com/office/powerpoint/2015/main" val="1"/>
                  </p:ext>
                </p:extLst>
              </p:nvPr>
            </p:nvSpPr>
            <p:spPr bwMode="auto">
              <a:xfrm>
                <a:off x="133350" y="4662488"/>
                <a:ext cx="23813" cy="2181225"/>
              </a:xfrm>
              <a:prstGeom prst="rect">
                <a:avLst/>
              </a:prstGeom>
              <a:grpFill/>
              <a:ln>
                <a:noFill/>
              </a:ln>
              <a:extLst>
                <a:ext uri="{91240B29-F687-4f45-9708-019B960494DF}">
                  <a14:hiddenLine xmlns:a14="http://schemas.microsoft.com/office/drawing/2010/main" xmlns:a16="http://schemas.microsoft.com/office/drawing/2014/main" xmlns="" w="9525">
                    <a:solidFill>
                      <a:srgbClr val="000000"/>
                    </a:solidFill>
                    <a:miter lim="800000"/>
                    <a:headEnd/>
                    <a:tailEnd/>
                  </a14:hiddenLine>
                </a:ext>
              </a:extLst>
            </p:spPr>
            <p:txBody>
              <a:bodyPr/>
              <a:lstStyle/>
              <a:p>
                <a:endParaRPr lang="en-US"/>
              </a:p>
            </p:txBody>
          </p:sp>
          <p:sp>
            <p:nvSpPr>
              <p:cNvPr id="39" name="Freeform 22">
                <a:extLst>
                  <a:ext uri="{FF2B5EF4-FFF2-40B4-BE49-F238E27FC236}">
                    <a16:creationId xmlns:a16="http://schemas.microsoft.com/office/drawing/2014/main" id="{C6E71B5D-6B02-417C-A0CF-4447C55F27E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23837" y="5041900"/>
                <a:ext cx="369888" cy="1801813"/>
              </a:xfrm>
              <a:custGeom>
                <a:avLst/>
                <a:gdLst/>
                <a:ahLst/>
                <a:cxnLst/>
                <a:rect l="0" t="0" r="r" b="b"/>
                <a:pathLst>
                  <a:path w="233" h="1135">
                    <a:moveTo>
                      <a:pt x="15" y="1135"/>
                    </a:moveTo>
                    <a:lnTo>
                      <a:pt x="0" y="1135"/>
                    </a:lnTo>
                    <a:lnTo>
                      <a:pt x="0" y="515"/>
                    </a:lnTo>
                    <a:lnTo>
                      <a:pt x="0" y="512"/>
                    </a:lnTo>
                    <a:lnTo>
                      <a:pt x="218" y="0"/>
                    </a:lnTo>
                    <a:lnTo>
                      <a:pt x="233" y="6"/>
                    </a:lnTo>
                    <a:lnTo>
                      <a:pt x="15" y="518"/>
                    </a:lnTo>
                    <a:lnTo>
                      <a:pt x="15" y="1135"/>
                    </a:lnTo>
                    <a:close/>
                  </a:path>
                </a:pathLst>
              </a:custGeom>
              <a:grpFill/>
              <a:ln>
                <a:noFill/>
              </a:ln>
              <a:extLst>
                <a:ext uri="{91240B29-F687-4f45-9708-019B960494DF}">
                  <a14:hiddenLine xmlns:a14="http://schemas.microsoft.com/office/drawing/2010/main" xmlns:a16="http://schemas.microsoft.com/office/drawing/2014/main" xmlns="" w="9525">
                    <a:solidFill>
                      <a:srgbClr val="000000"/>
                    </a:solidFill>
                    <a:round/>
                    <a:headEnd/>
                    <a:tailEnd/>
                  </a14:hiddenLine>
                </a:ext>
              </a:extLst>
            </p:spPr>
            <p:txBody>
              <a:bodyPr/>
              <a:lstStyle/>
              <a:p>
                <a:endParaRPr lang="en-US"/>
              </a:p>
            </p:txBody>
          </p:sp>
          <p:sp>
            <p:nvSpPr>
              <p:cNvPr id="40" name="Freeform 23">
                <a:extLst>
                  <a:ext uri="{FF2B5EF4-FFF2-40B4-BE49-F238E27FC236}">
                    <a16:creationId xmlns:a16="http://schemas.microsoft.com/office/drawing/2014/main" id="{0FB94710-B373-451B-84A2-947DDB4564EB}"/>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52387"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a16="http://schemas.microsoft.com/office/drawing/2014/main" xmlns="" w="9525">
                    <a:solidFill>
                      <a:srgbClr val="000000"/>
                    </a:solidFill>
                    <a:round/>
                    <a:headEnd/>
                    <a:tailEnd/>
                  </a14:hiddenLine>
                </a:ext>
              </a:extLst>
            </p:spPr>
            <p:txBody>
              <a:bodyPr/>
              <a:lstStyle/>
              <a:p>
                <a:endParaRPr lang="en-US"/>
              </a:p>
            </p:txBody>
          </p:sp>
          <p:sp>
            <p:nvSpPr>
              <p:cNvPr id="41" name="Freeform 24">
                <a:extLst>
                  <a:ext uri="{FF2B5EF4-FFF2-40B4-BE49-F238E27FC236}">
                    <a16:creationId xmlns:a16="http://schemas.microsoft.com/office/drawing/2014/main" id="{4E47778B-FD55-4A2C-A53F-E548158C897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4288" y="5627688"/>
                <a:ext cx="85725" cy="1216025"/>
              </a:xfrm>
              <a:custGeom>
                <a:avLst/>
                <a:gdLst/>
                <a:ahLst/>
                <a:cxnLst/>
                <a:rect l="0" t="0" r="r" b="b"/>
                <a:pathLst>
                  <a:path w="54" h="766">
                    <a:moveTo>
                      <a:pt x="54" y="766"/>
                    </a:moveTo>
                    <a:lnTo>
                      <a:pt x="36" y="766"/>
                    </a:lnTo>
                    <a:lnTo>
                      <a:pt x="36" y="149"/>
                    </a:lnTo>
                    <a:lnTo>
                      <a:pt x="0" y="3"/>
                    </a:lnTo>
                    <a:lnTo>
                      <a:pt x="18" y="0"/>
                    </a:lnTo>
                    <a:lnTo>
                      <a:pt x="54" y="146"/>
                    </a:lnTo>
                    <a:lnTo>
                      <a:pt x="54" y="766"/>
                    </a:lnTo>
                    <a:close/>
                  </a:path>
                </a:pathLst>
              </a:custGeom>
              <a:grpFill/>
              <a:ln>
                <a:noFill/>
              </a:ln>
              <a:extLst>
                <a:ext uri="{91240B29-F687-4f45-9708-019B960494DF}">
                  <a14:hiddenLine xmlns:a14="http://schemas.microsoft.com/office/drawing/2010/main" xmlns:a16="http://schemas.microsoft.com/office/drawing/2014/main" xmlns="" w="9525">
                    <a:solidFill>
                      <a:srgbClr val="000000"/>
                    </a:solidFill>
                    <a:round/>
                    <a:headEnd/>
                    <a:tailEnd/>
                  </a14:hiddenLine>
                </a:ext>
              </a:extLst>
            </p:spPr>
            <p:txBody>
              <a:bodyPr/>
              <a:lstStyle/>
              <a:p>
                <a:endParaRPr lang="en-US"/>
              </a:p>
            </p:txBody>
          </p:sp>
          <p:sp>
            <p:nvSpPr>
              <p:cNvPr id="42" name="Freeform 25">
                <a:extLst>
                  <a:ext uri="{FF2B5EF4-FFF2-40B4-BE49-F238E27FC236}">
                    <a16:creationId xmlns:a16="http://schemas.microsoft.com/office/drawing/2014/main" id="{DA2A4F49-8FC4-4F12-8707-A6CC117E5888}"/>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527050" y="48672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a16="http://schemas.microsoft.com/office/drawing/2014/main" xmlns="" w="9525">
                    <a:solidFill>
                      <a:srgbClr val="000000"/>
                    </a:solidFill>
                    <a:round/>
                    <a:headEnd/>
                    <a:tailEnd/>
                  </a14:hiddenLine>
                </a:ext>
              </a:extLst>
            </p:spPr>
            <p:txBody>
              <a:bodyPr/>
              <a:lstStyle/>
              <a:p>
                <a:endParaRPr lang="en-US"/>
              </a:p>
            </p:txBody>
          </p:sp>
          <p:sp>
            <p:nvSpPr>
              <p:cNvPr id="43" name="Freeform 26">
                <a:extLst>
                  <a:ext uri="{FF2B5EF4-FFF2-40B4-BE49-F238E27FC236}">
                    <a16:creationId xmlns:a16="http://schemas.microsoft.com/office/drawing/2014/main" id="{2293D140-51FA-484D-8464-785D8FD3DD6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09562" y="5422900"/>
                <a:ext cx="374650" cy="1425575"/>
              </a:xfrm>
              <a:custGeom>
                <a:avLst/>
                <a:gdLst/>
                <a:ahLst/>
                <a:cxnLst/>
                <a:rect l="0" t="0" r="r" b="b"/>
                <a:pathLst>
                  <a:path w="236" h="898">
                    <a:moveTo>
                      <a:pt x="18" y="898"/>
                    </a:moveTo>
                    <a:lnTo>
                      <a:pt x="0" y="898"/>
                    </a:lnTo>
                    <a:lnTo>
                      <a:pt x="0" y="515"/>
                    </a:lnTo>
                    <a:lnTo>
                      <a:pt x="3" y="512"/>
                    </a:lnTo>
                    <a:lnTo>
                      <a:pt x="221" y="0"/>
                    </a:lnTo>
                    <a:lnTo>
                      <a:pt x="236" y="6"/>
                    </a:lnTo>
                    <a:lnTo>
                      <a:pt x="18" y="518"/>
                    </a:lnTo>
                    <a:lnTo>
                      <a:pt x="18" y="898"/>
                    </a:lnTo>
                    <a:close/>
                  </a:path>
                </a:pathLst>
              </a:custGeom>
              <a:grpFill/>
              <a:ln>
                <a:noFill/>
              </a:ln>
              <a:extLst>
                <a:ext uri="{91240B29-F687-4f45-9708-019B960494DF}">
                  <a14:hiddenLine xmlns:a14="http://schemas.microsoft.com/office/drawing/2010/main" xmlns:a16="http://schemas.microsoft.com/office/drawing/2014/main" xmlns="" w="9525">
                    <a:solidFill>
                      <a:srgbClr val="000000"/>
                    </a:solidFill>
                    <a:round/>
                    <a:headEnd/>
                    <a:tailEnd/>
                  </a14:hiddenLine>
                </a:ext>
              </a:extLst>
            </p:spPr>
            <p:txBody>
              <a:bodyPr/>
              <a:lstStyle/>
              <a:p>
                <a:endParaRPr lang="en-US"/>
              </a:p>
            </p:txBody>
          </p:sp>
          <p:sp>
            <p:nvSpPr>
              <p:cNvPr id="44" name="Freeform 27">
                <a:extLst>
                  <a:ext uri="{FF2B5EF4-FFF2-40B4-BE49-F238E27FC236}">
                    <a16:creationId xmlns:a16="http://schemas.microsoft.com/office/drawing/2014/main" id="{AA66B21A-3C7F-426E-9C38-C0D6AEF1300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569912" y="5945188"/>
                <a:ext cx="152400" cy="912813"/>
              </a:xfrm>
              <a:custGeom>
                <a:avLst/>
                <a:gdLst/>
                <a:ahLst/>
                <a:cxnLst/>
                <a:rect l="0" t="0" r="r" b="b"/>
                <a:pathLst>
                  <a:path w="96" h="575">
                    <a:moveTo>
                      <a:pt x="15" y="575"/>
                    </a:moveTo>
                    <a:lnTo>
                      <a:pt x="0" y="569"/>
                    </a:lnTo>
                    <a:lnTo>
                      <a:pt x="81" y="383"/>
                    </a:lnTo>
                    <a:lnTo>
                      <a:pt x="81" y="0"/>
                    </a:lnTo>
                    <a:lnTo>
                      <a:pt x="96" y="0"/>
                    </a:lnTo>
                    <a:lnTo>
                      <a:pt x="96" y="386"/>
                    </a:lnTo>
                    <a:lnTo>
                      <a:pt x="15" y="575"/>
                    </a:lnTo>
                    <a:close/>
                  </a:path>
                </a:pathLst>
              </a:custGeom>
              <a:grpFill/>
              <a:ln>
                <a:noFill/>
              </a:ln>
              <a:extLst>
                <a:ext uri="{91240B29-F687-4f45-9708-019B960494DF}">
                  <a14:hiddenLine xmlns:a14="http://schemas.microsoft.com/office/drawing/2010/main" xmlns:a16="http://schemas.microsoft.com/office/drawing/2014/main" xmlns="" w="9525">
                    <a:solidFill>
                      <a:srgbClr val="000000"/>
                    </a:solidFill>
                    <a:round/>
                    <a:headEnd/>
                    <a:tailEnd/>
                  </a14:hiddenLine>
                </a:ext>
              </a:extLst>
            </p:spPr>
            <p:txBody>
              <a:bodyPr/>
              <a:lstStyle/>
              <a:p>
                <a:endParaRPr lang="en-US"/>
              </a:p>
            </p:txBody>
          </p:sp>
          <p:sp>
            <p:nvSpPr>
              <p:cNvPr id="45" name="Freeform 28">
                <a:extLst>
                  <a:ext uri="{FF2B5EF4-FFF2-40B4-BE49-F238E27FC236}">
                    <a16:creationId xmlns:a16="http://schemas.microsoft.com/office/drawing/2014/main" id="{F22F8B0E-04B8-4D29-9E19-CACDAE6ABD00}"/>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612775" y="52466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a16="http://schemas.microsoft.com/office/drawing/2014/main" xmlns="" w="9525">
                    <a:solidFill>
                      <a:srgbClr val="000000"/>
                    </a:solidFill>
                    <a:round/>
                    <a:headEnd/>
                    <a:tailEnd/>
                  </a14:hiddenLine>
                </a:ext>
              </a:extLst>
            </p:spPr>
            <p:txBody>
              <a:bodyPr/>
              <a:lstStyle/>
              <a:p>
                <a:endParaRPr lang="en-US"/>
              </a:p>
            </p:txBody>
          </p:sp>
          <p:sp>
            <p:nvSpPr>
              <p:cNvPr id="46" name="Freeform 29">
                <a:extLst>
                  <a:ext uri="{FF2B5EF4-FFF2-40B4-BE49-F238E27FC236}">
                    <a16:creationId xmlns:a16="http://schemas.microsoft.com/office/drawing/2014/main" id="{E0D8C2CC-1759-4605-B3C9-DA4B1EF25093}"/>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612775" y="57642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a16="http://schemas.microsoft.com/office/drawing/2014/main" xmlns="" w="9525">
                    <a:solidFill>
                      <a:srgbClr val="000000"/>
                    </a:solidFill>
                    <a:round/>
                    <a:headEnd/>
                    <a:tailEnd/>
                  </a14:hiddenLine>
                </a:ext>
              </a:extLst>
            </p:spPr>
            <p:txBody>
              <a:bodyPr/>
              <a:lstStyle/>
              <a:p>
                <a:endParaRPr lang="en-US"/>
              </a:p>
            </p:txBody>
          </p:sp>
          <p:sp>
            <p:nvSpPr>
              <p:cNvPr id="47" name="Freeform 30">
                <a:extLst>
                  <a:ext uri="{FF2B5EF4-FFF2-40B4-BE49-F238E27FC236}">
                    <a16:creationId xmlns:a16="http://schemas.microsoft.com/office/drawing/2014/main" id="{547A4BC3-AA95-4A78-AC23-65A4CE843B0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69925" y="6330950"/>
                <a:ext cx="417513" cy="517525"/>
              </a:xfrm>
              <a:custGeom>
                <a:avLst/>
                <a:gdLst/>
                <a:ahLst/>
                <a:cxnLst/>
                <a:rect l="0" t="0" r="r" b="b"/>
                <a:pathLst>
                  <a:path w="263" h="326">
                    <a:moveTo>
                      <a:pt x="15" y="326"/>
                    </a:moveTo>
                    <a:lnTo>
                      <a:pt x="0" y="320"/>
                    </a:lnTo>
                    <a:lnTo>
                      <a:pt x="45" y="206"/>
                    </a:lnTo>
                    <a:lnTo>
                      <a:pt x="48" y="206"/>
                    </a:lnTo>
                    <a:lnTo>
                      <a:pt x="254" y="0"/>
                    </a:lnTo>
                    <a:lnTo>
                      <a:pt x="263" y="12"/>
                    </a:lnTo>
                    <a:lnTo>
                      <a:pt x="60" y="215"/>
                    </a:lnTo>
                    <a:lnTo>
                      <a:pt x="15" y="326"/>
                    </a:lnTo>
                    <a:close/>
                  </a:path>
                </a:pathLst>
              </a:custGeom>
              <a:grpFill/>
              <a:ln>
                <a:noFill/>
              </a:ln>
              <a:extLst>
                <a:ext uri="{91240B29-F687-4f45-9708-019B960494DF}">
                  <a14:hiddenLine xmlns:a14="http://schemas.microsoft.com/office/drawing/2010/main" xmlns:a16="http://schemas.microsoft.com/office/drawing/2014/main" xmlns="" w="9525">
                    <a:solidFill>
                      <a:srgbClr val="000000"/>
                    </a:solidFill>
                    <a:round/>
                    <a:headEnd/>
                    <a:tailEnd/>
                  </a14:hiddenLine>
                </a:ext>
              </a:extLst>
            </p:spPr>
            <p:txBody>
              <a:bodyPr/>
              <a:lstStyle/>
              <a:p>
                <a:endParaRPr lang="en-US"/>
              </a:p>
            </p:txBody>
          </p:sp>
          <p:sp>
            <p:nvSpPr>
              <p:cNvPr id="48" name="Freeform 31">
                <a:extLst>
                  <a:ext uri="{FF2B5EF4-FFF2-40B4-BE49-F238E27FC236}">
                    <a16:creationId xmlns:a16="http://schemas.microsoft.com/office/drawing/2014/main" id="{93059BC9-C7C3-41F9-8BBA-7BF49FF602B2}"/>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049337" y="6221413"/>
                <a:ext cx="157163" cy="147638"/>
              </a:xfrm>
              <a:custGeom>
                <a:avLst/>
                <a:gdLst/>
                <a:ahLst/>
                <a:cxnLst/>
                <a:rect l="0" t="0" r="r" b="b"/>
                <a:pathLst>
                  <a:path w="33" h="31">
                    <a:moveTo>
                      <a:pt x="16" y="31"/>
                    </a:moveTo>
                    <a:cubicBezTo>
                      <a:pt x="12" y="31"/>
                      <a:pt x="8" y="29"/>
                      <a:pt x="5" y="26"/>
                    </a:cubicBezTo>
                    <a:cubicBezTo>
                      <a:pt x="2" y="24"/>
                      <a:pt x="0" y="20"/>
                      <a:pt x="0" y="15"/>
                    </a:cubicBezTo>
                    <a:cubicBezTo>
                      <a:pt x="0" y="11"/>
                      <a:pt x="2" y="7"/>
                      <a:pt x="5" y="4"/>
                    </a:cubicBezTo>
                    <a:cubicBezTo>
                      <a:pt x="8" y="1"/>
                      <a:pt x="12" y="0"/>
                      <a:pt x="16" y="0"/>
                    </a:cubicBezTo>
                    <a:cubicBezTo>
                      <a:pt x="20" y="0"/>
                      <a:pt x="24" y="1"/>
                      <a:pt x="27" y="4"/>
                    </a:cubicBezTo>
                    <a:cubicBezTo>
                      <a:pt x="33" y="10"/>
                      <a:pt x="33" y="20"/>
                      <a:pt x="27" y="26"/>
                    </a:cubicBezTo>
                    <a:cubicBezTo>
                      <a:pt x="24" y="29"/>
                      <a:pt x="20" y="31"/>
                      <a:pt x="16" y="31"/>
                    </a:cubicBezTo>
                    <a:close/>
                    <a:moveTo>
                      <a:pt x="16" y="4"/>
                    </a:moveTo>
                    <a:cubicBezTo>
                      <a:pt x="13" y="4"/>
                      <a:pt x="10" y="5"/>
                      <a:pt x="8" y="7"/>
                    </a:cubicBezTo>
                    <a:cubicBezTo>
                      <a:pt x="6" y="9"/>
                      <a:pt x="4" y="12"/>
                      <a:pt x="4" y="15"/>
                    </a:cubicBezTo>
                    <a:cubicBezTo>
                      <a:pt x="4" y="19"/>
                      <a:pt x="6" y="21"/>
                      <a:pt x="8" y="24"/>
                    </a:cubicBezTo>
                    <a:cubicBezTo>
                      <a:pt x="10" y="26"/>
                      <a:pt x="13" y="27"/>
                      <a:pt x="16" y="27"/>
                    </a:cubicBezTo>
                    <a:cubicBezTo>
                      <a:pt x="19" y="27"/>
                      <a:pt x="22" y="26"/>
                      <a:pt x="24" y="24"/>
                    </a:cubicBezTo>
                    <a:cubicBezTo>
                      <a:pt x="29" y="19"/>
                      <a:pt x="29" y="12"/>
                      <a:pt x="24" y="7"/>
                    </a:cubicBezTo>
                    <a:cubicBezTo>
                      <a:pt x="22" y="5"/>
                      <a:pt x="19" y="4"/>
                      <a:pt x="16" y="4"/>
                    </a:cubicBezTo>
                    <a:close/>
                  </a:path>
                </a:pathLst>
              </a:custGeom>
              <a:grpFill/>
              <a:ln>
                <a:noFill/>
              </a:ln>
              <a:extLst>
                <a:ext uri="{91240B29-F687-4f45-9708-019B960494DF}">
                  <a14:hiddenLine xmlns:a14="http://schemas.microsoft.com/office/drawing/2010/main" xmlns:a16="http://schemas.microsoft.com/office/drawing/2014/main" xmlns="" w="9525">
                    <a:solidFill>
                      <a:srgbClr val="000000"/>
                    </a:solidFill>
                    <a:round/>
                    <a:headEnd/>
                    <a:tailEnd/>
                  </a14:hiddenLine>
                </a:ext>
              </a:extLst>
            </p:spPr>
            <p:txBody>
              <a:bodyPr/>
              <a:lstStyle/>
              <a:p>
                <a:endParaRPr lang="en-US"/>
              </a:p>
            </p:txBody>
          </p:sp>
        </p:grpSp>
        <p:grpSp>
          <p:nvGrpSpPr>
            <p:cNvPr id="11" name="Group 10">
              <a:extLst>
                <a:ext uri="{FF2B5EF4-FFF2-40B4-BE49-F238E27FC236}">
                  <a16:creationId xmlns:a16="http://schemas.microsoft.com/office/drawing/2014/main" id="{F335FE01-8192-4D2A-93F8-2F680F728C8C}"/>
                </a:ext>
                <a:ext uri="{C183D7F6-B498-43B3-948B-1728B52AA6E4}">
                  <adec:decorative xmlns:adec="http://schemas.microsoft.com/office/drawing/2017/decorative" val="1"/>
                </a:ext>
              </a:extLst>
            </p:cNvPr>
            <p:cNvGrpSpPr/>
            <p:nvPr>
              <p:extLst>
                <p:ext uri="{386F3935-93C4-4BCD-93E2-E3B085C9AB24}">
                  <p16:designElem xmlns:p16="http://schemas.microsoft.com/office/powerpoint/2015/main" val="1"/>
                </p:ext>
              </p:extLst>
            </p:nvPr>
          </p:nvGrpSpPr>
          <p:grpSpPr>
            <a:xfrm>
              <a:off x="11364912" y="0"/>
              <a:ext cx="674688" cy="6848476"/>
              <a:chOff x="11364912" y="0"/>
              <a:chExt cx="674688" cy="6848476"/>
            </a:xfrm>
            <a:gradFill flip="none" rotWithShape="1">
              <a:gsLst>
                <a:gs pos="0">
                  <a:schemeClr val="tx2">
                    <a:alpha val="80000"/>
                  </a:schemeClr>
                </a:gs>
                <a:gs pos="100000">
                  <a:schemeClr val="bg2">
                    <a:lumMod val="60000"/>
                    <a:lumOff val="40000"/>
                    <a:alpha val="60000"/>
                  </a:schemeClr>
                </a:gs>
              </a:gsLst>
              <a:lin ang="5400000" scaled="0"/>
              <a:tileRect/>
            </a:gradFill>
          </p:grpSpPr>
          <p:sp>
            <p:nvSpPr>
              <p:cNvPr id="12" name="Freeform 32">
                <a:extLst>
                  <a:ext uri="{FF2B5EF4-FFF2-40B4-BE49-F238E27FC236}">
                    <a16:creationId xmlns:a16="http://schemas.microsoft.com/office/drawing/2014/main" id="{A150A82A-9896-4D5B-BAA5-0A7ECD0789A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483975" y="0"/>
                <a:ext cx="417513" cy="512763"/>
              </a:xfrm>
              <a:custGeom>
                <a:avLst/>
                <a:gdLst/>
                <a:ahLst/>
                <a:cxnLst/>
                <a:rect l="0" t="0" r="r" b="b"/>
                <a:pathLst>
                  <a:path w="263" h="323">
                    <a:moveTo>
                      <a:pt x="12" y="323"/>
                    </a:moveTo>
                    <a:lnTo>
                      <a:pt x="0" y="314"/>
                    </a:lnTo>
                    <a:lnTo>
                      <a:pt x="203" y="108"/>
                    </a:lnTo>
                    <a:lnTo>
                      <a:pt x="248" y="0"/>
                    </a:lnTo>
                    <a:lnTo>
                      <a:pt x="263" y="6"/>
                    </a:lnTo>
                    <a:lnTo>
                      <a:pt x="218" y="117"/>
                    </a:lnTo>
                    <a:lnTo>
                      <a:pt x="218" y="117"/>
                    </a:lnTo>
                    <a:lnTo>
                      <a:pt x="12" y="323"/>
                    </a:lnTo>
                    <a:close/>
                  </a:path>
                </a:pathLst>
              </a:custGeom>
              <a:grpFill/>
              <a:ln>
                <a:noFill/>
              </a:ln>
              <a:extLst>
                <a:ext uri="{91240B29-F687-4f45-9708-019B960494DF}">
                  <a14:hiddenLine xmlns:a14="http://schemas.microsoft.com/office/drawing/2010/main" xmlns:a16="http://schemas.microsoft.com/office/drawing/2014/main" xmlns="" w="9525">
                    <a:solidFill>
                      <a:srgbClr val="000000"/>
                    </a:solidFill>
                    <a:round/>
                    <a:headEnd/>
                    <a:tailEnd/>
                  </a14:hiddenLine>
                </a:ext>
              </a:extLst>
            </p:spPr>
            <p:txBody>
              <a:bodyPr/>
              <a:lstStyle/>
              <a:p>
                <a:endParaRPr lang="en-US"/>
              </a:p>
            </p:txBody>
          </p:sp>
          <p:sp>
            <p:nvSpPr>
              <p:cNvPr id="13" name="Freeform 33">
                <a:extLst>
                  <a:ext uri="{FF2B5EF4-FFF2-40B4-BE49-F238E27FC236}">
                    <a16:creationId xmlns:a16="http://schemas.microsoft.com/office/drawing/2014/main" id="{82641EF7-9CDB-40BE-A964-13F866165C3C}"/>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1364912" y="474663"/>
                <a:ext cx="157163" cy="152400"/>
              </a:xfrm>
              <a:custGeom>
                <a:avLst/>
                <a:gdLst/>
                <a:ahLst/>
                <a:cxnLst/>
                <a:rect l="0" t="0" r="r" b="b"/>
                <a:pathLst>
                  <a:path w="33" h="32">
                    <a:moveTo>
                      <a:pt x="17" y="32"/>
                    </a:moveTo>
                    <a:cubicBezTo>
                      <a:pt x="13" y="32"/>
                      <a:pt x="9" y="30"/>
                      <a:pt x="6" y="27"/>
                    </a:cubicBezTo>
                    <a:cubicBezTo>
                      <a:pt x="0" y="21"/>
                      <a:pt x="0" y="11"/>
                      <a:pt x="6" y="5"/>
                    </a:cubicBezTo>
                    <a:cubicBezTo>
                      <a:pt x="9" y="2"/>
                      <a:pt x="13" y="0"/>
                      <a:pt x="17" y="0"/>
                    </a:cubicBezTo>
                    <a:cubicBezTo>
                      <a:pt x="21" y="0"/>
                      <a:pt x="25" y="2"/>
                      <a:pt x="28" y="5"/>
                    </a:cubicBezTo>
                    <a:cubicBezTo>
                      <a:pt x="31" y="8"/>
                      <a:pt x="33" y="12"/>
                      <a:pt x="33" y="16"/>
                    </a:cubicBezTo>
                    <a:cubicBezTo>
                      <a:pt x="33" y="20"/>
                      <a:pt x="31" y="24"/>
                      <a:pt x="28" y="27"/>
                    </a:cubicBezTo>
                    <a:cubicBezTo>
                      <a:pt x="25" y="30"/>
                      <a:pt x="21" y="32"/>
                      <a:pt x="17" y="32"/>
                    </a:cubicBezTo>
                    <a:close/>
                    <a:moveTo>
                      <a:pt x="17" y="4"/>
                    </a:moveTo>
                    <a:cubicBezTo>
                      <a:pt x="14" y="4"/>
                      <a:pt x="11" y="6"/>
                      <a:pt x="9" y="8"/>
                    </a:cubicBezTo>
                    <a:cubicBezTo>
                      <a:pt x="4" y="12"/>
                      <a:pt x="4" y="20"/>
                      <a:pt x="9" y="24"/>
                    </a:cubicBezTo>
                    <a:cubicBezTo>
                      <a:pt x="11" y="27"/>
                      <a:pt x="14" y="28"/>
                      <a:pt x="17" y="28"/>
                    </a:cubicBezTo>
                    <a:cubicBezTo>
                      <a:pt x="20" y="28"/>
                      <a:pt x="23" y="27"/>
                      <a:pt x="26" y="24"/>
                    </a:cubicBezTo>
                    <a:cubicBezTo>
                      <a:pt x="30" y="20"/>
                      <a:pt x="30" y="12"/>
                      <a:pt x="26" y="8"/>
                    </a:cubicBezTo>
                    <a:cubicBezTo>
                      <a:pt x="23" y="6"/>
                      <a:pt x="20" y="4"/>
                      <a:pt x="17" y="4"/>
                    </a:cubicBezTo>
                    <a:close/>
                  </a:path>
                </a:pathLst>
              </a:custGeom>
              <a:grpFill/>
              <a:ln>
                <a:noFill/>
              </a:ln>
              <a:extLst>
                <a:ext uri="{91240B29-F687-4f45-9708-019B960494DF}">
                  <a14:hiddenLine xmlns:a14="http://schemas.microsoft.com/office/drawing/2010/main" xmlns:a16="http://schemas.microsoft.com/office/drawing/2014/main" xmlns="" w="9525">
                    <a:solidFill>
                      <a:srgbClr val="000000"/>
                    </a:solidFill>
                    <a:round/>
                    <a:headEnd/>
                    <a:tailEnd/>
                  </a14:hiddenLine>
                </a:ext>
              </a:extLst>
            </p:spPr>
            <p:txBody>
              <a:bodyPr/>
              <a:lstStyle/>
              <a:p>
                <a:endParaRPr lang="en-US"/>
              </a:p>
            </p:txBody>
          </p:sp>
          <p:sp>
            <p:nvSpPr>
              <p:cNvPr id="14" name="Freeform 34">
                <a:extLst>
                  <a:ext uri="{FF2B5EF4-FFF2-40B4-BE49-F238E27FC236}">
                    <a16:creationId xmlns:a16="http://schemas.microsoft.com/office/drawing/2014/main" id="{A1D1CF16-B5BD-4021-9BA9-637569FC801F}"/>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1631612" y="1539875"/>
                <a:ext cx="188913"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a16="http://schemas.microsoft.com/office/drawing/2014/main" xmlns="" w="9525">
                    <a:solidFill>
                      <a:srgbClr val="000000"/>
                    </a:solidFill>
                    <a:round/>
                    <a:headEnd/>
                    <a:tailEnd/>
                  </a14:hiddenLine>
                </a:ext>
              </a:extLst>
            </p:spPr>
            <p:txBody>
              <a:bodyPr/>
              <a:lstStyle/>
              <a:p>
                <a:endParaRPr lang="en-US"/>
              </a:p>
            </p:txBody>
          </p:sp>
          <p:sp>
            <p:nvSpPr>
              <p:cNvPr id="15" name="Freeform 35">
                <a:extLst>
                  <a:ext uri="{FF2B5EF4-FFF2-40B4-BE49-F238E27FC236}">
                    <a16:creationId xmlns:a16="http://schemas.microsoft.com/office/drawing/2014/main" id="{FF13F72C-CC27-48A0-AC55-686AB9153E5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531600" y="5694363"/>
                <a:ext cx="298450" cy="1154113"/>
              </a:xfrm>
              <a:custGeom>
                <a:avLst/>
                <a:gdLst/>
                <a:ahLst/>
                <a:cxnLst/>
                <a:rect l="0" t="0" r="r" b="b"/>
                <a:pathLst>
                  <a:path w="188" h="727">
                    <a:moveTo>
                      <a:pt x="15" y="727"/>
                    </a:moveTo>
                    <a:lnTo>
                      <a:pt x="0" y="727"/>
                    </a:lnTo>
                    <a:lnTo>
                      <a:pt x="0" y="407"/>
                    </a:lnTo>
                    <a:lnTo>
                      <a:pt x="0" y="407"/>
                    </a:lnTo>
                    <a:lnTo>
                      <a:pt x="176" y="0"/>
                    </a:lnTo>
                    <a:lnTo>
                      <a:pt x="188" y="6"/>
                    </a:lnTo>
                    <a:lnTo>
                      <a:pt x="15" y="410"/>
                    </a:lnTo>
                    <a:lnTo>
                      <a:pt x="15" y="727"/>
                    </a:lnTo>
                    <a:close/>
                  </a:path>
                </a:pathLst>
              </a:custGeom>
              <a:grpFill/>
              <a:ln>
                <a:noFill/>
              </a:ln>
              <a:extLst>
                <a:ext uri="{91240B29-F687-4f45-9708-019B960494DF}">
                  <a14:hiddenLine xmlns:a14="http://schemas.microsoft.com/office/drawing/2010/main" xmlns:a16="http://schemas.microsoft.com/office/drawing/2014/main" xmlns="" w="9525">
                    <a:solidFill>
                      <a:srgbClr val="000000"/>
                    </a:solidFill>
                    <a:round/>
                    <a:headEnd/>
                    <a:tailEnd/>
                  </a14:hiddenLine>
                </a:ext>
              </a:extLst>
            </p:spPr>
            <p:txBody>
              <a:bodyPr/>
              <a:lstStyle/>
              <a:p>
                <a:endParaRPr lang="en-US"/>
              </a:p>
            </p:txBody>
          </p:sp>
          <p:sp>
            <p:nvSpPr>
              <p:cNvPr id="16" name="Freeform 36">
                <a:extLst>
                  <a:ext uri="{FF2B5EF4-FFF2-40B4-BE49-F238E27FC236}">
                    <a16:creationId xmlns:a16="http://schemas.microsoft.com/office/drawing/2014/main" id="{0EC3BA8B-33ED-483D-935C-170AD0C4DCFA}"/>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1772900" y="5551488"/>
                <a:ext cx="157163" cy="155575"/>
              </a:xfrm>
              <a:custGeom>
                <a:avLst/>
                <a:gdLst/>
                <a:ahLst/>
                <a:cxnLst/>
                <a:rect l="0" t="0" r="r" b="b"/>
                <a:pathLst>
                  <a:path w="33" h="33">
                    <a:moveTo>
                      <a:pt x="17" y="33"/>
                    </a:moveTo>
                    <a:cubicBezTo>
                      <a:pt x="8" y="33"/>
                      <a:pt x="0" y="25"/>
                      <a:pt x="0" y="16"/>
                    </a:cubicBezTo>
                    <a:cubicBezTo>
                      <a:pt x="0" y="7"/>
                      <a:pt x="8" y="0"/>
                      <a:pt x="17" y="0"/>
                    </a:cubicBezTo>
                    <a:cubicBezTo>
                      <a:pt x="26" y="0"/>
                      <a:pt x="33" y="7"/>
                      <a:pt x="33" y="16"/>
                    </a:cubicBezTo>
                    <a:cubicBezTo>
                      <a:pt x="33" y="25"/>
                      <a:pt x="26" y="33"/>
                      <a:pt x="17" y="33"/>
                    </a:cubicBezTo>
                    <a:close/>
                    <a:moveTo>
                      <a:pt x="17" y="4"/>
                    </a:moveTo>
                    <a:cubicBezTo>
                      <a:pt x="10" y="4"/>
                      <a:pt x="4" y="9"/>
                      <a:pt x="4" y="16"/>
                    </a:cubicBezTo>
                    <a:cubicBezTo>
                      <a:pt x="4" y="23"/>
                      <a:pt x="10" y="29"/>
                      <a:pt x="17" y="29"/>
                    </a:cubicBezTo>
                    <a:cubicBezTo>
                      <a:pt x="23" y="29"/>
                      <a:pt x="29" y="23"/>
                      <a:pt x="29" y="16"/>
                    </a:cubicBezTo>
                    <a:cubicBezTo>
                      <a:pt x="29" y="9"/>
                      <a:pt x="23" y="4"/>
                      <a:pt x="17" y="4"/>
                    </a:cubicBezTo>
                    <a:close/>
                  </a:path>
                </a:pathLst>
              </a:custGeom>
              <a:grpFill/>
              <a:ln>
                <a:noFill/>
              </a:ln>
              <a:extLst>
                <a:ext uri="{91240B29-F687-4f45-9708-019B960494DF}">
                  <a14:hiddenLine xmlns:a14="http://schemas.microsoft.com/office/drawing/2010/main" xmlns:a16="http://schemas.microsoft.com/office/drawing/2014/main" xmlns="" w="9525">
                    <a:solidFill>
                      <a:srgbClr val="000000"/>
                    </a:solidFill>
                    <a:round/>
                    <a:headEnd/>
                    <a:tailEnd/>
                  </a14:hiddenLine>
                </a:ext>
              </a:extLst>
            </p:spPr>
            <p:txBody>
              <a:bodyPr/>
              <a:lstStyle/>
              <a:p>
                <a:endParaRPr lang="en-US"/>
              </a:p>
            </p:txBody>
          </p:sp>
          <p:sp>
            <p:nvSpPr>
              <p:cNvPr id="17" name="Freeform 37">
                <a:extLst>
                  <a:ext uri="{FF2B5EF4-FFF2-40B4-BE49-F238E27FC236}">
                    <a16:creationId xmlns:a16="http://schemas.microsoft.com/office/drawing/2014/main" id="{C4C451E6-48CE-4642-B51D-FE448408724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710987" y="4763"/>
                <a:ext cx="304800" cy="1544638"/>
              </a:xfrm>
              <a:custGeom>
                <a:avLst/>
                <a:gdLst/>
                <a:ahLst/>
                <a:cxnLst/>
                <a:rect l="0" t="0" r="r" b="b"/>
                <a:pathLst>
                  <a:path w="192" h="973">
                    <a:moveTo>
                      <a:pt x="15" y="973"/>
                    </a:moveTo>
                    <a:lnTo>
                      <a:pt x="0" y="973"/>
                    </a:lnTo>
                    <a:lnTo>
                      <a:pt x="0" y="790"/>
                    </a:lnTo>
                    <a:lnTo>
                      <a:pt x="174" y="614"/>
                    </a:lnTo>
                    <a:lnTo>
                      <a:pt x="174" y="0"/>
                    </a:lnTo>
                    <a:lnTo>
                      <a:pt x="192" y="0"/>
                    </a:lnTo>
                    <a:lnTo>
                      <a:pt x="192" y="620"/>
                    </a:lnTo>
                    <a:lnTo>
                      <a:pt x="15" y="796"/>
                    </a:lnTo>
                    <a:lnTo>
                      <a:pt x="15" y="973"/>
                    </a:lnTo>
                    <a:close/>
                  </a:path>
                </a:pathLst>
              </a:custGeom>
              <a:grpFill/>
              <a:ln>
                <a:noFill/>
              </a:ln>
              <a:extLst>
                <a:ext uri="{91240B29-F687-4f45-9708-019B960494DF}">
                  <a14:hiddenLine xmlns:a14="http://schemas.microsoft.com/office/drawing/2010/main" xmlns:a16="http://schemas.microsoft.com/office/drawing/2014/main" xmlns="" w="9525">
                    <a:solidFill>
                      <a:srgbClr val="000000"/>
                    </a:solidFill>
                    <a:round/>
                    <a:headEnd/>
                    <a:tailEnd/>
                  </a14:hiddenLine>
                </a:ext>
              </a:extLst>
            </p:spPr>
            <p:txBody>
              <a:bodyPr/>
              <a:lstStyle/>
              <a:p>
                <a:endParaRPr lang="en-US"/>
              </a:p>
            </p:txBody>
          </p:sp>
          <p:sp>
            <p:nvSpPr>
              <p:cNvPr id="18" name="Freeform 38">
                <a:extLst>
                  <a:ext uri="{FF2B5EF4-FFF2-40B4-BE49-F238E27FC236}">
                    <a16:creationId xmlns:a16="http://schemas.microsoft.com/office/drawing/2014/main" id="{0F88F098-E44C-4A45-AE2B-595A7B85275D}"/>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1636375" y="4867275"/>
                <a:ext cx="188913"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a16="http://schemas.microsoft.com/office/drawing/2014/main" xmlns="" w="9525">
                    <a:solidFill>
                      <a:srgbClr val="000000"/>
                    </a:solidFill>
                    <a:round/>
                    <a:headEnd/>
                    <a:tailEnd/>
                  </a14:hiddenLine>
                </a:ext>
              </a:extLst>
            </p:spPr>
            <p:txBody>
              <a:bodyPr/>
              <a:lstStyle/>
              <a:p>
                <a:endParaRPr lang="en-US"/>
              </a:p>
            </p:txBody>
          </p:sp>
          <p:sp>
            <p:nvSpPr>
              <p:cNvPr id="19" name="Freeform 39">
                <a:extLst>
                  <a:ext uri="{FF2B5EF4-FFF2-40B4-BE49-F238E27FC236}">
                    <a16:creationId xmlns:a16="http://schemas.microsoft.com/office/drawing/2014/main" id="{5B782B5D-8B67-4CD5-A0B3-8067BBB3286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441112" y="5046663"/>
                <a:ext cx="307975" cy="1801813"/>
              </a:xfrm>
              <a:custGeom>
                <a:avLst/>
                <a:gdLst/>
                <a:ahLst/>
                <a:cxnLst/>
                <a:rect l="0" t="0" r="r" b="b"/>
                <a:pathLst>
                  <a:path w="194" h="1135">
                    <a:moveTo>
                      <a:pt x="18" y="1135"/>
                    </a:moveTo>
                    <a:lnTo>
                      <a:pt x="0" y="1135"/>
                    </a:lnTo>
                    <a:lnTo>
                      <a:pt x="0" y="354"/>
                    </a:lnTo>
                    <a:lnTo>
                      <a:pt x="176" y="177"/>
                    </a:lnTo>
                    <a:lnTo>
                      <a:pt x="176" y="0"/>
                    </a:lnTo>
                    <a:lnTo>
                      <a:pt x="194" y="0"/>
                    </a:lnTo>
                    <a:lnTo>
                      <a:pt x="194" y="183"/>
                    </a:lnTo>
                    <a:lnTo>
                      <a:pt x="18" y="360"/>
                    </a:lnTo>
                    <a:lnTo>
                      <a:pt x="18" y="1135"/>
                    </a:lnTo>
                    <a:close/>
                  </a:path>
                </a:pathLst>
              </a:custGeom>
              <a:grpFill/>
              <a:ln>
                <a:noFill/>
              </a:ln>
              <a:extLst>
                <a:ext uri="{91240B29-F687-4f45-9708-019B960494DF}">
                  <a14:hiddenLine xmlns:a14="http://schemas.microsoft.com/office/drawing/2010/main" xmlns:a16="http://schemas.microsoft.com/office/drawing/2014/main" xmlns="" w="9525">
                    <a:solidFill>
                      <a:srgbClr val="000000"/>
                    </a:solidFill>
                    <a:round/>
                    <a:headEnd/>
                    <a:tailEnd/>
                  </a14:hiddenLine>
                </a:ext>
              </a:extLst>
            </p:spPr>
            <p:txBody>
              <a:bodyPr/>
              <a:lstStyle/>
              <a:p>
                <a:endParaRPr lang="en-US"/>
              </a:p>
            </p:txBody>
          </p:sp>
          <p:sp>
            <p:nvSpPr>
              <p:cNvPr id="20" name="Freeform 40">
                <a:extLst>
                  <a:ext uri="{FF2B5EF4-FFF2-40B4-BE49-F238E27FC236}">
                    <a16:creationId xmlns:a16="http://schemas.microsoft.com/office/drawing/2014/main" id="{897A4906-0942-4CD6-840D-0915E0C4D091}"/>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1849100" y="64166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a16="http://schemas.microsoft.com/office/drawing/2014/main" xmlns="" w="9525">
                    <a:solidFill>
                      <a:srgbClr val="000000"/>
                    </a:solidFill>
                    <a:round/>
                    <a:headEnd/>
                    <a:tailEnd/>
                  </a14:hiddenLine>
                </a:ext>
              </a:extLst>
            </p:spPr>
            <p:txBody>
              <a:bodyPr/>
              <a:lstStyle/>
              <a:p>
                <a:endParaRPr lang="en-US"/>
              </a:p>
            </p:txBody>
          </p:sp>
          <p:sp>
            <p:nvSpPr>
              <p:cNvPr id="21" name="Rectangle 41">
                <a:extLst>
                  <a:ext uri="{FF2B5EF4-FFF2-40B4-BE49-F238E27FC236}">
                    <a16:creationId xmlns:a16="http://schemas.microsoft.com/office/drawing/2014/main" id="{D1131789-2DD5-462E-9FC9-E25021F5CFB3}"/>
                  </a:ext>
                  <a:ext uri="{C183D7F6-B498-43B3-948B-1728B52AA6E4}">
                    <adec:decorative xmlns:adec="http://schemas.microsoft.com/office/drawing/2017/decorative" val="1"/>
                  </a:ext>
                </a:extLst>
              </p:cNvPr>
              <p:cNvSpPr>
                <a:spLocks noChangeArrowheads="1"/>
              </p:cNvSpPr>
              <p:nvPr>
                <p:extLst>
                  <p:ext uri="{386F3935-93C4-4BCD-93E2-E3B085C9AB24}">
                    <p16:designElem xmlns:p16="http://schemas.microsoft.com/office/powerpoint/2015/main" val="1"/>
                  </p:ext>
                </p:extLst>
              </p:nvPr>
            </p:nvSpPr>
            <p:spPr bwMode="auto">
              <a:xfrm>
                <a:off x="11939587" y="6596063"/>
                <a:ext cx="23813" cy="252413"/>
              </a:xfrm>
              <a:prstGeom prst="rect">
                <a:avLst/>
              </a:prstGeom>
              <a:grpFill/>
              <a:ln>
                <a:noFill/>
              </a:ln>
              <a:extLst>
                <a:ext uri="{91240B29-F687-4f45-9708-019B960494DF}">
                  <a14:hiddenLine xmlns:a14="http://schemas.microsoft.com/office/drawing/2010/main" xmlns:a16="http://schemas.microsoft.com/office/drawing/2014/main" xmlns="" w="9525">
                    <a:solidFill>
                      <a:srgbClr val="000000"/>
                    </a:solidFill>
                    <a:miter lim="800000"/>
                    <a:headEnd/>
                    <a:tailEnd/>
                  </a14:hiddenLine>
                </a:ext>
              </a:extLst>
            </p:spPr>
            <p:txBody>
              <a:bodyPr/>
              <a:lstStyle/>
              <a:p>
                <a:endParaRPr lang="en-US"/>
              </a:p>
            </p:txBody>
          </p:sp>
        </p:grpSp>
      </p:grpSp>
      <p:sp useBgFill="1">
        <p:nvSpPr>
          <p:cNvPr id="50" name="Rectangle 49">
            <a:extLst>
              <a:ext uri="{FF2B5EF4-FFF2-40B4-BE49-F238E27FC236}">
                <a16:creationId xmlns:a16="http://schemas.microsoft.com/office/drawing/2014/main" id="{E9B448F0-DA06-4165-AB5F-4330A20E06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1"/>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2" name="Picture 2">
            <a:extLst>
              <a:ext uri="{FF2B5EF4-FFF2-40B4-BE49-F238E27FC236}">
                <a16:creationId xmlns:a16="http://schemas.microsoft.com/office/drawing/2014/main" id="{92D83638-A467-411A-9C31-FE9A111CD885}"/>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alphaModFix amt="30000"/>
            <a:duotone>
              <a:prstClr val="black"/>
              <a:schemeClr val="tx2">
                <a:tint val="45000"/>
                <a:satMod val="400000"/>
              </a:schemeClr>
            </a:duotone>
            <a:extLst>
              <a:ext uri="{28A0092B-C50C-407E-A947-70E740481C1C}">
                <a14:useLocalDpi xmlns:a14="http://schemas.microsoft.com/office/drawing/2010/main" val="0"/>
              </a:ext>
            </a:extLst>
          </a:blip>
          <a:srcRect/>
          <a:stretch>
            <a:fillRect/>
          </a:stretch>
        </p:blipFill>
        <p:spPr bwMode="auto">
          <a:xfrm>
            <a:off x="0" y="0"/>
            <a:ext cx="12192003" cy="6858001"/>
          </a:xfrm>
          <a:prstGeom prst="rect">
            <a:avLst/>
          </a:prstGeom>
          <a:noFill/>
          <a:extLst>
            <a:ext uri="{909E8E84-426E-40dd-AFC4-6F175D3DCCD1}">
              <a14:hiddenFill xmlns:a14="http://schemas.microsoft.com/office/drawing/2010/main" xmlns:p14="http://schemas.microsoft.com/office/powerpoint/2010/main" xmlns:a16="http://schemas.microsoft.com/office/drawing/2014/main" xmlns="">
                <a:solidFill>
                  <a:srgbClr val="FFFFFF"/>
                </a:solidFill>
              </a14:hiddenFill>
            </a:ext>
          </a:extLst>
        </p:spPr>
      </p:pic>
      <p:grpSp>
        <p:nvGrpSpPr>
          <p:cNvPr id="54" name="Group 53">
            <a:extLst>
              <a:ext uri="{FF2B5EF4-FFF2-40B4-BE49-F238E27FC236}">
                <a16:creationId xmlns:a16="http://schemas.microsoft.com/office/drawing/2014/main" id="{2576BCDF-119F-4EB5-83D7-ED823C93EBBD}"/>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0"/>
            <a:ext cx="1220788" cy="6858001"/>
            <a:chOff x="-14288" y="0"/>
            <a:chExt cx="1220788" cy="6858001"/>
          </a:xfrm>
          <a:solidFill>
            <a:schemeClr val="tx2">
              <a:alpha val="45000"/>
            </a:schemeClr>
          </a:solidFill>
        </p:grpSpPr>
        <p:sp>
          <p:nvSpPr>
            <p:cNvPr id="55" name="Rectangle 5">
              <a:extLst>
                <a:ext uri="{FF2B5EF4-FFF2-40B4-BE49-F238E27FC236}">
                  <a16:creationId xmlns:a16="http://schemas.microsoft.com/office/drawing/2014/main" id="{43D63E8F-FD8A-4CE3-B7C9-3E9E2B66B5FD}"/>
                </a:ext>
                <a:ext uri="{C183D7F6-B498-43B3-948B-1728B52AA6E4}">
                  <adec:decorative xmlns:adec="http://schemas.microsoft.com/office/drawing/2017/decorative" val="1"/>
                </a:ext>
              </a:extLst>
            </p:cNvPr>
            <p:cNvSpPr>
              <a:spLocks noChangeArrowheads="1"/>
            </p:cNvSpPr>
            <p:nvPr>
              <p:extLst>
                <p:ext uri="{386F3935-93C4-4BCD-93E2-E3B085C9AB24}">
                  <p16:designElem xmlns:p16="http://schemas.microsoft.com/office/powerpoint/2015/main" val="1"/>
                </p:ext>
              </p:extLst>
            </p:nvPr>
          </p:nvSpPr>
          <p:spPr bwMode="auto">
            <a:xfrm>
              <a:off x="114300" y="4763"/>
              <a:ext cx="23813" cy="2181225"/>
            </a:xfrm>
            <a:prstGeom prst="rect">
              <a:avLst/>
            </a:pr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miter lim="800000"/>
                  <a:headEnd/>
                  <a:tailEnd/>
                </a14:hiddenLine>
              </a:ext>
            </a:extLst>
          </p:spPr>
          <p:txBody>
            <a:bodyPr/>
            <a:lstStyle/>
            <a:p>
              <a:endParaRPr lang="en-US"/>
            </a:p>
          </p:txBody>
        </p:sp>
        <p:sp>
          <p:nvSpPr>
            <p:cNvPr id="56" name="Freeform 6">
              <a:extLst>
                <a:ext uri="{FF2B5EF4-FFF2-40B4-BE49-F238E27FC236}">
                  <a16:creationId xmlns:a16="http://schemas.microsoft.com/office/drawing/2014/main" id="{D107D890-1831-46D8-90FB-F2FC0B28841D}"/>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33337" y="21764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txBody>
            <a:bodyPr/>
            <a:lstStyle/>
            <a:p>
              <a:endParaRPr lang="en-US"/>
            </a:p>
          </p:txBody>
        </p:sp>
        <p:sp>
          <p:nvSpPr>
            <p:cNvPr id="57" name="Freeform 7">
              <a:extLst>
                <a:ext uri="{FF2B5EF4-FFF2-40B4-BE49-F238E27FC236}">
                  <a16:creationId xmlns:a16="http://schemas.microsoft.com/office/drawing/2014/main" id="{02440904-A4EC-4F72-8E22-AAF4D9DB5C1B}"/>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28575" y="4021138"/>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txBody>
            <a:bodyPr/>
            <a:lstStyle/>
            <a:p>
              <a:endParaRPr lang="en-US"/>
            </a:p>
          </p:txBody>
        </p:sp>
        <p:sp>
          <p:nvSpPr>
            <p:cNvPr id="58" name="Freeform 8">
              <a:extLst>
                <a:ext uri="{FF2B5EF4-FFF2-40B4-BE49-F238E27FC236}">
                  <a16:creationId xmlns:a16="http://schemas.microsoft.com/office/drawing/2014/main" id="{625E9C1F-1569-416B-A85C-FA143487225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00025" y="4763"/>
              <a:ext cx="369888" cy="1811338"/>
            </a:xfrm>
            <a:custGeom>
              <a:avLst/>
              <a:gdLst/>
              <a:ahLst/>
              <a:cxnLst/>
              <a:rect l="0" t="0" r="r" b="b"/>
              <a:pathLst>
                <a:path w="233" h="1141">
                  <a:moveTo>
                    <a:pt x="218" y="1141"/>
                  </a:moveTo>
                  <a:lnTo>
                    <a:pt x="0" y="626"/>
                  </a:lnTo>
                  <a:lnTo>
                    <a:pt x="0" y="0"/>
                  </a:lnTo>
                  <a:lnTo>
                    <a:pt x="15" y="0"/>
                  </a:lnTo>
                  <a:lnTo>
                    <a:pt x="15" y="623"/>
                  </a:lnTo>
                  <a:lnTo>
                    <a:pt x="233" y="1135"/>
                  </a:lnTo>
                  <a:lnTo>
                    <a:pt x="218" y="1141"/>
                  </a:ln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txBody>
            <a:bodyPr/>
            <a:lstStyle/>
            <a:p>
              <a:endParaRPr lang="en-US"/>
            </a:p>
          </p:txBody>
        </p:sp>
        <p:sp>
          <p:nvSpPr>
            <p:cNvPr id="59" name="Freeform 9">
              <a:extLst>
                <a:ext uri="{FF2B5EF4-FFF2-40B4-BE49-F238E27FC236}">
                  <a16:creationId xmlns:a16="http://schemas.microsoft.com/office/drawing/2014/main" id="{3A186C77-43BF-4B1B-8170-48944F305750}"/>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503237" y="1801813"/>
              <a:ext cx="190500" cy="188913"/>
            </a:xfrm>
            <a:custGeom>
              <a:avLst/>
              <a:gdLst/>
              <a:ahLst/>
              <a:cxnLst/>
              <a:rect l="0" t="0" r="r" b="b"/>
              <a:pathLst>
                <a:path w="40" h="40">
                  <a:moveTo>
                    <a:pt x="20" y="40"/>
                  </a:moveTo>
                  <a:cubicBezTo>
                    <a:pt x="9" y="40"/>
                    <a:pt x="0" y="31"/>
                    <a:pt x="0" y="20"/>
                  </a:cubicBezTo>
                  <a:cubicBezTo>
                    <a:pt x="0" y="9"/>
                    <a:pt x="9" y="0"/>
                    <a:pt x="20" y="0"/>
                  </a:cubicBezTo>
                  <a:cubicBezTo>
                    <a:pt x="33" y="0"/>
                    <a:pt x="40" y="6"/>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9"/>
                    <a:pt x="31" y="4"/>
                    <a:pt x="20" y="4"/>
                  </a:cubicBez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txBody>
            <a:bodyPr/>
            <a:lstStyle/>
            <a:p>
              <a:endParaRPr lang="en-US"/>
            </a:p>
          </p:txBody>
        </p:sp>
        <p:sp>
          <p:nvSpPr>
            <p:cNvPr id="60" name="Freeform 10">
              <a:extLst>
                <a:ext uri="{FF2B5EF4-FFF2-40B4-BE49-F238E27FC236}">
                  <a16:creationId xmlns:a16="http://schemas.microsoft.com/office/drawing/2014/main" id="{FA8D72C1-8526-44B4-9333-5E0057ECCA2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85750" y="4763"/>
              <a:ext cx="369888" cy="1430338"/>
            </a:xfrm>
            <a:custGeom>
              <a:avLst/>
              <a:gdLst/>
              <a:ahLst/>
              <a:cxnLst/>
              <a:rect l="0" t="0" r="r" b="b"/>
              <a:pathLst>
                <a:path w="233" h="901">
                  <a:moveTo>
                    <a:pt x="221" y="901"/>
                  </a:moveTo>
                  <a:lnTo>
                    <a:pt x="0" y="383"/>
                  </a:lnTo>
                  <a:lnTo>
                    <a:pt x="0" y="0"/>
                  </a:lnTo>
                  <a:lnTo>
                    <a:pt x="18" y="0"/>
                  </a:lnTo>
                  <a:lnTo>
                    <a:pt x="18" y="380"/>
                  </a:lnTo>
                  <a:lnTo>
                    <a:pt x="233" y="895"/>
                  </a:lnTo>
                  <a:lnTo>
                    <a:pt x="221" y="901"/>
                  </a:ln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txBody>
            <a:bodyPr/>
            <a:lstStyle/>
            <a:p>
              <a:endParaRPr lang="en-US"/>
            </a:p>
          </p:txBody>
        </p:sp>
        <p:sp>
          <p:nvSpPr>
            <p:cNvPr id="61" name="Freeform 11">
              <a:extLst>
                <a:ext uri="{FF2B5EF4-FFF2-40B4-BE49-F238E27FC236}">
                  <a16:creationId xmlns:a16="http://schemas.microsoft.com/office/drawing/2014/main" id="{790E4BA0-9C47-48B6-AA4A-8FC22DA9541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546100" y="0"/>
              <a:ext cx="152400" cy="912813"/>
            </a:xfrm>
            <a:custGeom>
              <a:avLst/>
              <a:gdLst/>
              <a:ahLst/>
              <a:cxnLst/>
              <a:rect l="0" t="0" r="r" b="b"/>
              <a:pathLst>
                <a:path w="96" h="575">
                  <a:moveTo>
                    <a:pt x="96" y="575"/>
                  </a:moveTo>
                  <a:lnTo>
                    <a:pt x="78" y="575"/>
                  </a:lnTo>
                  <a:lnTo>
                    <a:pt x="78" y="192"/>
                  </a:lnTo>
                  <a:lnTo>
                    <a:pt x="0" y="6"/>
                  </a:lnTo>
                  <a:lnTo>
                    <a:pt x="15" y="0"/>
                  </a:lnTo>
                  <a:lnTo>
                    <a:pt x="96" y="189"/>
                  </a:lnTo>
                  <a:lnTo>
                    <a:pt x="96" y="575"/>
                  </a:ln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txBody>
            <a:bodyPr/>
            <a:lstStyle/>
            <a:p>
              <a:endParaRPr lang="en-US"/>
            </a:p>
          </p:txBody>
        </p:sp>
        <p:sp>
          <p:nvSpPr>
            <p:cNvPr id="62" name="Freeform 12">
              <a:extLst>
                <a:ext uri="{FF2B5EF4-FFF2-40B4-BE49-F238E27FC236}">
                  <a16:creationId xmlns:a16="http://schemas.microsoft.com/office/drawing/2014/main" id="{FD051475-431F-4B9D-94C6-7B49A69582F2}"/>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588962" y="1420813"/>
              <a:ext cx="190500" cy="190500"/>
            </a:xfrm>
            <a:custGeom>
              <a:avLst/>
              <a:gdLst/>
              <a:ahLst/>
              <a:cxnLst/>
              <a:rect l="0" t="0" r="r" b="b"/>
              <a:pathLst>
                <a:path w="40" h="40">
                  <a:moveTo>
                    <a:pt x="20" y="40"/>
                  </a:moveTo>
                  <a:cubicBezTo>
                    <a:pt x="9" y="40"/>
                    <a:pt x="0" y="31"/>
                    <a:pt x="0" y="20"/>
                  </a:cubicBezTo>
                  <a:cubicBezTo>
                    <a:pt x="0" y="9"/>
                    <a:pt x="9" y="0"/>
                    <a:pt x="20" y="0"/>
                  </a:cubicBezTo>
                  <a:cubicBezTo>
                    <a:pt x="33" y="0"/>
                    <a:pt x="40" y="7"/>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9"/>
                    <a:pt x="31" y="4"/>
                    <a:pt x="20" y="4"/>
                  </a:cubicBez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txBody>
            <a:bodyPr/>
            <a:lstStyle/>
            <a:p>
              <a:endParaRPr lang="en-US"/>
            </a:p>
          </p:txBody>
        </p:sp>
        <p:sp>
          <p:nvSpPr>
            <p:cNvPr id="63" name="Freeform 13">
              <a:extLst>
                <a:ext uri="{FF2B5EF4-FFF2-40B4-BE49-F238E27FC236}">
                  <a16:creationId xmlns:a16="http://schemas.microsoft.com/office/drawing/2014/main" id="{82255D2F-85A1-4A19-8BC4-EB2715F36CCE}"/>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588962"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txBody>
            <a:bodyPr/>
            <a:lstStyle/>
            <a:p>
              <a:endParaRPr lang="en-US"/>
            </a:p>
          </p:txBody>
        </p:sp>
        <p:sp>
          <p:nvSpPr>
            <p:cNvPr id="64" name="Freeform 14">
              <a:extLst>
                <a:ext uri="{FF2B5EF4-FFF2-40B4-BE49-F238E27FC236}">
                  <a16:creationId xmlns:a16="http://schemas.microsoft.com/office/drawing/2014/main" id="{EBC3A004-9794-4EFA-83F0-989248797CD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41350" y="0"/>
              <a:ext cx="422275" cy="527050"/>
            </a:xfrm>
            <a:custGeom>
              <a:avLst/>
              <a:gdLst/>
              <a:ahLst/>
              <a:cxnLst/>
              <a:rect l="0" t="0" r="r" b="b"/>
              <a:pathLst>
                <a:path w="266" h="332">
                  <a:moveTo>
                    <a:pt x="257" y="332"/>
                  </a:moveTo>
                  <a:lnTo>
                    <a:pt x="48" y="123"/>
                  </a:lnTo>
                  <a:lnTo>
                    <a:pt x="0" y="6"/>
                  </a:lnTo>
                  <a:lnTo>
                    <a:pt x="15" y="0"/>
                  </a:lnTo>
                  <a:lnTo>
                    <a:pt x="63" y="114"/>
                  </a:lnTo>
                  <a:lnTo>
                    <a:pt x="266" y="320"/>
                  </a:lnTo>
                  <a:lnTo>
                    <a:pt x="257" y="332"/>
                  </a:ln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txBody>
            <a:bodyPr/>
            <a:lstStyle/>
            <a:p>
              <a:endParaRPr lang="en-US"/>
            </a:p>
          </p:txBody>
        </p:sp>
        <p:sp>
          <p:nvSpPr>
            <p:cNvPr id="65" name="Freeform 15">
              <a:extLst>
                <a:ext uri="{FF2B5EF4-FFF2-40B4-BE49-F238E27FC236}">
                  <a16:creationId xmlns:a16="http://schemas.microsoft.com/office/drawing/2014/main" id="{6EFD9FC3-E11A-44E3-BCAC-A07F3C601F22}"/>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020762" y="488950"/>
              <a:ext cx="161925" cy="147638"/>
            </a:xfrm>
            <a:custGeom>
              <a:avLst/>
              <a:gdLst/>
              <a:ahLst/>
              <a:cxnLst/>
              <a:rect l="0" t="0" r="r" b="b"/>
              <a:pathLst>
                <a:path w="34" h="31">
                  <a:moveTo>
                    <a:pt x="17" y="31"/>
                  </a:moveTo>
                  <a:cubicBezTo>
                    <a:pt x="13" y="31"/>
                    <a:pt x="9" y="30"/>
                    <a:pt x="6" y="27"/>
                  </a:cubicBezTo>
                  <a:cubicBezTo>
                    <a:pt x="0" y="20"/>
                    <a:pt x="0" y="10"/>
                    <a:pt x="6" y="4"/>
                  </a:cubicBezTo>
                  <a:cubicBezTo>
                    <a:pt x="9" y="1"/>
                    <a:pt x="13" y="0"/>
                    <a:pt x="17" y="0"/>
                  </a:cubicBezTo>
                  <a:cubicBezTo>
                    <a:pt x="21" y="0"/>
                    <a:pt x="25" y="1"/>
                    <a:pt x="28" y="4"/>
                  </a:cubicBezTo>
                  <a:cubicBezTo>
                    <a:pt x="34" y="10"/>
                    <a:pt x="34" y="20"/>
                    <a:pt x="28" y="27"/>
                  </a:cubicBezTo>
                  <a:cubicBezTo>
                    <a:pt x="25" y="30"/>
                    <a:pt x="21" y="31"/>
                    <a:pt x="17" y="31"/>
                  </a:cubicBezTo>
                  <a:close/>
                  <a:moveTo>
                    <a:pt x="17" y="4"/>
                  </a:moveTo>
                  <a:cubicBezTo>
                    <a:pt x="14" y="4"/>
                    <a:pt x="11" y="5"/>
                    <a:pt x="9" y="7"/>
                  </a:cubicBezTo>
                  <a:cubicBezTo>
                    <a:pt x="4" y="12"/>
                    <a:pt x="4" y="19"/>
                    <a:pt x="9" y="24"/>
                  </a:cubicBezTo>
                  <a:cubicBezTo>
                    <a:pt x="11" y="26"/>
                    <a:pt x="14" y="27"/>
                    <a:pt x="17" y="27"/>
                  </a:cubicBezTo>
                  <a:cubicBezTo>
                    <a:pt x="20" y="27"/>
                    <a:pt x="23" y="26"/>
                    <a:pt x="25" y="24"/>
                  </a:cubicBezTo>
                  <a:cubicBezTo>
                    <a:pt x="30" y="19"/>
                    <a:pt x="30" y="12"/>
                    <a:pt x="25" y="7"/>
                  </a:cubicBezTo>
                  <a:cubicBezTo>
                    <a:pt x="23" y="5"/>
                    <a:pt x="20" y="4"/>
                    <a:pt x="17" y="4"/>
                  </a:cubicBez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txBody>
            <a:bodyPr/>
            <a:lstStyle/>
            <a:p>
              <a:endParaRPr lang="en-US"/>
            </a:p>
          </p:txBody>
        </p:sp>
        <p:sp>
          <p:nvSpPr>
            <p:cNvPr id="66" name="Line 16">
              <a:extLst>
                <a:ext uri="{FF2B5EF4-FFF2-40B4-BE49-F238E27FC236}">
                  <a16:creationId xmlns:a16="http://schemas.microsoft.com/office/drawing/2014/main" id="{AB6AB6F7-6592-4028-B349-1C0E53A29CDC}"/>
                </a:ext>
                <a:ext uri="{C183D7F6-B498-43B3-948B-1728B52AA6E4}">
                  <adec:decorative xmlns:adec="http://schemas.microsoft.com/office/drawing/2017/decorative" val="1"/>
                </a:ext>
              </a:extLst>
            </p:cNvPr>
            <p:cNvSpPr>
              <a:spLocks noChangeShapeType="1"/>
            </p:cNvSpPr>
            <p:nvPr>
              <p:extLst>
                <p:ext uri="{386F3935-93C4-4BCD-93E2-E3B085C9AB24}">
                  <p16:designElem xmlns:p16="http://schemas.microsoft.com/office/powerpoint/2015/main" val="1"/>
                </p:ext>
              </p:extLst>
            </p:nvPr>
          </p:nvSpPr>
          <p:spPr bwMode="auto">
            <a:xfrm>
              <a:off x="-4763" y="9525"/>
              <a:ext cx="0" cy="0"/>
            </a:xfrm>
            <a:prstGeom prst="line">
              <a:avLst/>
            </a:prstGeom>
            <a:grpFill/>
            <a:ln w="15" cap="flat">
              <a:solidFill>
                <a:srgbClr val="FFFFFF"/>
              </a:solidFill>
              <a:prstDash val="solid"/>
              <a:miter lim="800000"/>
              <a:headEnd/>
              <a:tailEnd/>
            </a:ln>
          </p:spPr>
          <p:txBody>
            <a:bodyPr/>
            <a:lstStyle/>
            <a:p>
              <a:endParaRPr lang="en-US"/>
            </a:p>
          </p:txBody>
        </p:sp>
        <p:sp>
          <p:nvSpPr>
            <p:cNvPr id="67" name="Freeform 17">
              <a:extLst>
                <a:ext uri="{FF2B5EF4-FFF2-40B4-BE49-F238E27FC236}">
                  <a16:creationId xmlns:a16="http://schemas.microsoft.com/office/drawing/2014/main" id="{6C2415E6-F914-4C11-B48B-4910AA6CA6B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9525" y="1801813"/>
              <a:ext cx="123825" cy="127000"/>
            </a:xfrm>
            <a:custGeom>
              <a:avLst/>
              <a:gdLst/>
              <a:ahLst/>
              <a:cxnLst/>
              <a:rect l="0" t="0" r="r" b="b"/>
              <a:pathLst>
                <a:path w="78" h="80">
                  <a:moveTo>
                    <a:pt x="6" y="80"/>
                  </a:moveTo>
                  <a:lnTo>
                    <a:pt x="0" y="71"/>
                  </a:lnTo>
                  <a:lnTo>
                    <a:pt x="69" y="0"/>
                  </a:lnTo>
                  <a:lnTo>
                    <a:pt x="78" y="9"/>
                  </a:lnTo>
                  <a:lnTo>
                    <a:pt x="6" y="80"/>
                  </a:ln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txBody>
            <a:bodyPr/>
            <a:lstStyle/>
            <a:p>
              <a:endParaRPr lang="en-US"/>
            </a:p>
          </p:txBody>
        </p:sp>
        <p:sp>
          <p:nvSpPr>
            <p:cNvPr id="68" name="Freeform 18">
              <a:extLst>
                <a:ext uri="{FF2B5EF4-FFF2-40B4-BE49-F238E27FC236}">
                  <a16:creationId xmlns:a16="http://schemas.microsoft.com/office/drawing/2014/main" id="{2412013C-072A-489E-851A-CFEF91A9A6A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9525" y="3549650"/>
              <a:ext cx="147638" cy="481013"/>
            </a:xfrm>
            <a:custGeom>
              <a:avLst/>
              <a:gdLst/>
              <a:ahLst/>
              <a:cxnLst/>
              <a:rect l="0" t="0" r="r" b="b"/>
              <a:pathLst>
                <a:path w="93" h="303">
                  <a:moveTo>
                    <a:pt x="93" y="303"/>
                  </a:moveTo>
                  <a:lnTo>
                    <a:pt x="78" y="303"/>
                  </a:lnTo>
                  <a:lnTo>
                    <a:pt x="78" y="78"/>
                  </a:lnTo>
                  <a:lnTo>
                    <a:pt x="0" y="12"/>
                  </a:lnTo>
                  <a:lnTo>
                    <a:pt x="12" y="0"/>
                  </a:lnTo>
                  <a:lnTo>
                    <a:pt x="93" y="69"/>
                  </a:lnTo>
                  <a:lnTo>
                    <a:pt x="93" y="303"/>
                  </a:ln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txBody>
            <a:bodyPr/>
            <a:lstStyle/>
            <a:p>
              <a:endParaRPr lang="en-US"/>
            </a:p>
          </p:txBody>
        </p:sp>
        <p:sp>
          <p:nvSpPr>
            <p:cNvPr id="69" name="Freeform 19">
              <a:extLst>
                <a:ext uri="{FF2B5EF4-FFF2-40B4-BE49-F238E27FC236}">
                  <a16:creationId xmlns:a16="http://schemas.microsoft.com/office/drawing/2014/main" id="{DE93DF9F-296F-4DE4-8813-D8C04DE4CFC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28587" y="1382713"/>
              <a:ext cx="142875" cy="476250"/>
            </a:xfrm>
            <a:custGeom>
              <a:avLst/>
              <a:gdLst/>
              <a:ahLst/>
              <a:cxnLst/>
              <a:rect l="0" t="0" r="r" b="b"/>
              <a:pathLst>
                <a:path w="90" h="300">
                  <a:moveTo>
                    <a:pt x="90" y="300"/>
                  </a:moveTo>
                  <a:lnTo>
                    <a:pt x="78" y="300"/>
                  </a:lnTo>
                  <a:lnTo>
                    <a:pt x="78" y="84"/>
                  </a:lnTo>
                  <a:lnTo>
                    <a:pt x="0" y="9"/>
                  </a:lnTo>
                  <a:lnTo>
                    <a:pt x="9" y="0"/>
                  </a:lnTo>
                  <a:lnTo>
                    <a:pt x="90" y="81"/>
                  </a:lnTo>
                  <a:lnTo>
                    <a:pt x="90" y="300"/>
                  </a:ln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txBody>
            <a:bodyPr/>
            <a:lstStyle/>
            <a:p>
              <a:endParaRPr lang="en-US"/>
            </a:p>
          </p:txBody>
        </p:sp>
        <p:sp>
          <p:nvSpPr>
            <p:cNvPr id="70" name="Freeform 20">
              <a:extLst>
                <a:ext uri="{FF2B5EF4-FFF2-40B4-BE49-F238E27FC236}">
                  <a16:creationId xmlns:a16="http://schemas.microsoft.com/office/drawing/2014/main" id="{F440D966-5030-460C-9916-BF9B91542185}"/>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204787" y="1849438"/>
              <a:ext cx="114300" cy="107950"/>
            </a:xfrm>
            <a:custGeom>
              <a:avLst/>
              <a:gdLst/>
              <a:ahLst/>
              <a:cxnLst/>
              <a:rect l="0" t="0" r="r" b="b"/>
              <a:pathLst>
                <a:path w="24" h="23">
                  <a:moveTo>
                    <a:pt x="12" y="23"/>
                  </a:moveTo>
                  <a:cubicBezTo>
                    <a:pt x="6" y="23"/>
                    <a:pt x="0" y="18"/>
                    <a:pt x="0" y="12"/>
                  </a:cubicBezTo>
                  <a:cubicBezTo>
                    <a:pt x="0" y="5"/>
                    <a:pt x="6" y="0"/>
                    <a:pt x="12" y="0"/>
                  </a:cubicBezTo>
                  <a:cubicBezTo>
                    <a:pt x="18" y="0"/>
                    <a:pt x="24" y="5"/>
                    <a:pt x="24" y="12"/>
                  </a:cubicBezTo>
                  <a:cubicBezTo>
                    <a:pt x="24" y="18"/>
                    <a:pt x="18" y="23"/>
                    <a:pt x="12" y="23"/>
                  </a:cubicBezTo>
                  <a:close/>
                  <a:moveTo>
                    <a:pt x="12" y="4"/>
                  </a:moveTo>
                  <a:cubicBezTo>
                    <a:pt x="8" y="4"/>
                    <a:pt x="4" y="8"/>
                    <a:pt x="4" y="12"/>
                  </a:cubicBezTo>
                  <a:cubicBezTo>
                    <a:pt x="4" y="16"/>
                    <a:pt x="8" y="19"/>
                    <a:pt x="12" y="19"/>
                  </a:cubicBezTo>
                  <a:cubicBezTo>
                    <a:pt x="16" y="19"/>
                    <a:pt x="20" y="16"/>
                    <a:pt x="20" y="12"/>
                  </a:cubicBezTo>
                  <a:cubicBezTo>
                    <a:pt x="20" y="8"/>
                    <a:pt x="16" y="4"/>
                    <a:pt x="12" y="4"/>
                  </a:cubicBez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txBody>
            <a:bodyPr/>
            <a:lstStyle/>
            <a:p>
              <a:endParaRPr lang="en-US"/>
            </a:p>
          </p:txBody>
        </p:sp>
        <p:sp>
          <p:nvSpPr>
            <p:cNvPr id="71" name="Rectangle 21">
              <a:extLst>
                <a:ext uri="{FF2B5EF4-FFF2-40B4-BE49-F238E27FC236}">
                  <a16:creationId xmlns:a16="http://schemas.microsoft.com/office/drawing/2014/main" id="{1EFE245D-BA05-4F4D-A6E8-40739F48E769}"/>
                </a:ext>
                <a:ext uri="{C183D7F6-B498-43B3-948B-1728B52AA6E4}">
                  <adec:decorative xmlns:adec="http://schemas.microsoft.com/office/drawing/2017/decorative" val="1"/>
                </a:ext>
              </a:extLst>
            </p:cNvPr>
            <p:cNvSpPr>
              <a:spLocks noChangeArrowheads="1"/>
            </p:cNvSpPr>
            <p:nvPr>
              <p:extLst>
                <p:ext uri="{386F3935-93C4-4BCD-93E2-E3B085C9AB24}">
                  <p16:designElem xmlns:p16="http://schemas.microsoft.com/office/powerpoint/2015/main" val="1"/>
                </p:ext>
              </p:extLst>
            </p:nvPr>
          </p:nvSpPr>
          <p:spPr bwMode="auto">
            <a:xfrm>
              <a:off x="133350" y="4662488"/>
              <a:ext cx="23813" cy="2181225"/>
            </a:xfrm>
            <a:prstGeom prst="rect">
              <a:avLst/>
            </a:pr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miter lim="800000"/>
                  <a:headEnd/>
                  <a:tailEnd/>
                </a14:hiddenLine>
              </a:ext>
            </a:extLst>
          </p:spPr>
          <p:txBody>
            <a:bodyPr/>
            <a:lstStyle/>
            <a:p>
              <a:endParaRPr lang="en-US"/>
            </a:p>
          </p:txBody>
        </p:sp>
        <p:sp>
          <p:nvSpPr>
            <p:cNvPr id="72" name="Freeform 22">
              <a:extLst>
                <a:ext uri="{FF2B5EF4-FFF2-40B4-BE49-F238E27FC236}">
                  <a16:creationId xmlns:a16="http://schemas.microsoft.com/office/drawing/2014/main" id="{ED67811C-F735-441C-98A6-2517EC099A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23837" y="5041900"/>
              <a:ext cx="369888" cy="1801813"/>
            </a:xfrm>
            <a:custGeom>
              <a:avLst/>
              <a:gdLst/>
              <a:ahLst/>
              <a:cxnLst/>
              <a:rect l="0" t="0" r="r" b="b"/>
              <a:pathLst>
                <a:path w="233" h="1135">
                  <a:moveTo>
                    <a:pt x="15" y="1135"/>
                  </a:moveTo>
                  <a:lnTo>
                    <a:pt x="0" y="1135"/>
                  </a:lnTo>
                  <a:lnTo>
                    <a:pt x="0" y="515"/>
                  </a:lnTo>
                  <a:lnTo>
                    <a:pt x="0" y="512"/>
                  </a:lnTo>
                  <a:lnTo>
                    <a:pt x="218" y="0"/>
                  </a:lnTo>
                  <a:lnTo>
                    <a:pt x="233" y="6"/>
                  </a:lnTo>
                  <a:lnTo>
                    <a:pt x="15" y="518"/>
                  </a:lnTo>
                  <a:lnTo>
                    <a:pt x="15" y="1135"/>
                  </a:ln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txBody>
            <a:bodyPr/>
            <a:lstStyle/>
            <a:p>
              <a:endParaRPr lang="en-US"/>
            </a:p>
          </p:txBody>
        </p:sp>
        <p:sp>
          <p:nvSpPr>
            <p:cNvPr id="73" name="Freeform 23">
              <a:extLst>
                <a:ext uri="{FF2B5EF4-FFF2-40B4-BE49-F238E27FC236}">
                  <a16:creationId xmlns:a16="http://schemas.microsoft.com/office/drawing/2014/main" id="{3070FC44-32F9-470F-A131-868F3F1DB72F}"/>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52387"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txBody>
            <a:bodyPr/>
            <a:lstStyle/>
            <a:p>
              <a:endParaRPr lang="en-US"/>
            </a:p>
          </p:txBody>
        </p:sp>
        <p:sp>
          <p:nvSpPr>
            <p:cNvPr id="74" name="Freeform 24">
              <a:extLst>
                <a:ext uri="{FF2B5EF4-FFF2-40B4-BE49-F238E27FC236}">
                  <a16:creationId xmlns:a16="http://schemas.microsoft.com/office/drawing/2014/main" id="{95FB52C7-C779-4E3F-978C-4595FEF868F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4288" y="5627688"/>
              <a:ext cx="85725" cy="1216025"/>
            </a:xfrm>
            <a:custGeom>
              <a:avLst/>
              <a:gdLst/>
              <a:ahLst/>
              <a:cxnLst/>
              <a:rect l="0" t="0" r="r" b="b"/>
              <a:pathLst>
                <a:path w="54" h="766">
                  <a:moveTo>
                    <a:pt x="54" y="766"/>
                  </a:moveTo>
                  <a:lnTo>
                    <a:pt x="36" y="766"/>
                  </a:lnTo>
                  <a:lnTo>
                    <a:pt x="36" y="149"/>
                  </a:lnTo>
                  <a:lnTo>
                    <a:pt x="0" y="3"/>
                  </a:lnTo>
                  <a:lnTo>
                    <a:pt x="18" y="0"/>
                  </a:lnTo>
                  <a:lnTo>
                    <a:pt x="54" y="146"/>
                  </a:lnTo>
                  <a:lnTo>
                    <a:pt x="54" y="766"/>
                  </a:ln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txBody>
            <a:bodyPr/>
            <a:lstStyle/>
            <a:p>
              <a:endParaRPr lang="en-US"/>
            </a:p>
          </p:txBody>
        </p:sp>
        <p:sp>
          <p:nvSpPr>
            <p:cNvPr id="75" name="Freeform 25">
              <a:extLst>
                <a:ext uri="{FF2B5EF4-FFF2-40B4-BE49-F238E27FC236}">
                  <a16:creationId xmlns:a16="http://schemas.microsoft.com/office/drawing/2014/main" id="{D4EB1759-62AC-4B24-9DC6-E4F8737E8984}"/>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527050" y="48672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txBody>
            <a:bodyPr/>
            <a:lstStyle/>
            <a:p>
              <a:endParaRPr lang="en-US"/>
            </a:p>
          </p:txBody>
        </p:sp>
        <p:sp>
          <p:nvSpPr>
            <p:cNvPr id="76" name="Freeform 26">
              <a:extLst>
                <a:ext uri="{FF2B5EF4-FFF2-40B4-BE49-F238E27FC236}">
                  <a16:creationId xmlns:a16="http://schemas.microsoft.com/office/drawing/2014/main" id="{7BF6FB39-864B-4F58-86E8-790E16FB3CD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09562" y="5422900"/>
              <a:ext cx="374650" cy="1425575"/>
            </a:xfrm>
            <a:custGeom>
              <a:avLst/>
              <a:gdLst/>
              <a:ahLst/>
              <a:cxnLst/>
              <a:rect l="0" t="0" r="r" b="b"/>
              <a:pathLst>
                <a:path w="236" h="898">
                  <a:moveTo>
                    <a:pt x="18" y="898"/>
                  </a:moveTo>
                  <a:lnTo>
                    <a:pt x="0" y="898"/>
                  </a:lnTo>
                  <a:lnTo>
                    <a:pt x="0" y="515"/>
                  </a:lnTo>
                  <a:lnTo>
                    <a:pt x="3" y="512"/>
                  </a:lnTo>
                  <a:lnTo>
                    <a:pt x="221" y="0"/>
                  </a:lnTo>
                  <a:lnTo>
                    <a:pt x="236" y="6"/>
                  </a:lnTo>
                  <a:lnTo>
                    <a:pt x="18" y="518"/>
                  </a:lnTo>
                  <a:lnTo>
                    <a:pt x="18" y="898"/>
                  </a:ln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txBody>
            <a:bodyPr/>
            <a:lstStyle/>
            <a:p>
              <a:endParaRPr lang="en-US"/>
            </a:p>
          </p:txBody>
        </p:sp>
        <p:sp>
          <p:nvSpPr>
            <p:cNvPr id="77" name="Freeform 27">
              <a:extLst>
                <a:ext uri="{FF2B5EF4-FFF2-40B4-BE49-F238E27FC236}">
                  <a16:creationId xmlns:a16="http://schemas.microsoft.com/office/drawing/2014/main" id="{5FE4FA46-B51C-43DA-87FC-2644ED117A0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569912" y="5945188"/>
              <a:ext cx="152400" cy="912813"/>
            </a:xfrm>
            <a:custGeom>
              <a:avLst/>
              <a:gdLst/>
              <a:ahLst/>
              <a:cxnLst/>
              <a:rect l="0" t="0" r="r" b="b"/>
              <a:pathLst>
                <a:path w="96" h="575">
                  <a:moveTo>
                    <a:pt x="15" y="575"/>
                  </a:moveTo>
                  <a:lnTo>
                    <a:pt x="0" y="569"/>
                  </a:lnTo>
                  <a:lnTo>
                    <a:pt x="81" y="383"/>
                  </a:lnTo>
                  <a:lnTo>
                    <a:pt x="81" y="0"/>
                  </a:lnTo>
                  <a:lnTo>
                    <a:pt x="96" y="0"/>
                  </a:lnTo>
                  <a:lnTo>
                    <a:pt x="96" y="386"/>
                  </a:lnTo>
                  <a:lnTo>
                    <a:pt x="15" y="575"/>
                  </a:ln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txBody>
            <a:bodyPr/>
            <a:lstStyle/>
            <a:p>
              <a:endParaRPr lang="en-US"/>
            </a:p>
          </p:txBody>
        </p:sp>
        <p:sp>
          <p:nvSpPr>
            <p:cNvPr id="78" name="Freeform 28">
              <a:extLst>
                <a:ext uri="{FF2B5EF4-FFF2-40B4-BE49-F238E27FC236}">
                  <a16:creationId xmlns:a16="http://schemas.microsoft.com/office/drawing/2014/main" id="{25DD1322-2D3A-4E7B-B23B-B4F96E02C29F}"/>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612775" y="52466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txBody>
            <a:bodyPr/>
            <a:lstStyle/>
            <a:p>
              <a:endParaRPr lang="en-US"/>
            </a:p>
          </p:txBody>
        </p:sp>
        <p:sp>
          <p:nvSpPr>
            <p:cNvPr id="79" name="Freeform 29">
              <a:extLst>
                <a:ext uri="{FF2B5EF4-FFF2-40B4-BE49-F238E27FC236}">
                  <a16:creationId xmlns:a16="http://schemas.microsoft.com/office/drawing/2014/main" id="{6E4FFBEB-52BB-494D-AD99-A0F072AB6F35}"/>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612775" y="57642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txBody>
            <a:bodyPr/>
            <a:lstStyle/>
            <a:p>
              <a:endParaRPr lang="en-US"/>
            </a:p>
          </p:txBody>
        </p:sp>
        <p:sp>
          <p:nvSpPr>
            <p:cNvPr id="80" name="Freeform 30">
              <a:extLst>
                <a:ext uri="{FF2B5EF4-FFF2-40B4-BE49-F238E27FC236}">
                  <a16:creationId xmlns:a16="http://schemas.microsoft.com/office/drawing/2014/main" id="{7DE92406-3F65-4333-BAAA-A9A7B5AEE91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69925" y="6330950"/>
              <a:ext cx="417513" cy="517525"/>
            </a:xfrm>
            <a:custGeom>
              <a:avLst/>
              <a:gdLst/>
              <a:ahLst/>
              <a:cxnLst/>
              <a:rect l="0" t="0" r="r" b="b"/>
              <a:pathLst>
                <a:path w="263" h="326">
                  <a:moveTo>
                    <a:pt x="15" y="326"/>
                  </a:moveTo>
                  <a:lnTo>
                    <a:pt x="0" y="320"/>
                  </a:lnTo>
                  <a:lnTo>
                    <a:pt x="45" y="206"/>
                  </a:lnTo>
                  <a:lnTo>
                    <a:pt x="48" y="206"/>
                  </a:lnTo>
                  <a:lnTo>
                    <a:pt x="254" y="0"/>
                  </a:lnTo>
                  <a:lnTo>
                    <a:pt x="263" y="12"/>
                  </a:lnTo>
                  <a:lnTo>
                    <a:pt x="60" y="215"/>
                  </a:lnTo>
                  <a:lnTo>
                    <a:pt x="15" y="326"/>
                  </a:ln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txBody>
            <a:bodyPr/>
            <a:lstStyle/>
            <a:p>
              <a:endParaRPr lang="en-US"/>
            </a:p>
          </p:txBody>
        </p:sp>
        <p:sp>
          <p:nvSpPr>
            <p:cNvPr id="81" name="Freeform 31">
              <a:extLst>
                <a:ext uri="{FF2B5EF4-FFF2-40B4-BE49-F238E27FC236}">
                  <a16:creationId xmlns:a16="http://schemas.microsoft.com/office/drawing/2014/main" id="{B8B0FFC4-D1BB-4BB9-A224-BB78BFD33801}"/>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049337" y="6221413"/>
              <a:ext cx="157163" cy="147638"/>
            </a:xfrm>
            <a:custGeom>
              <a:avLst/>
              <a:gdLst/>
              <a:ahLst/>
              <a:cxnLst/>
              <a:rect l="0" t="0" r="r" b="b"/>
              <a:pathLst>
                <a:path w="33" h="31">
                  <a:moveTo>
                    <a:pt x="16" y="31"/>
                  </a:moveTo>
                  <a:cubicBezTo>
                    <a:pt x="12" y="31"/>
                    <a:pt x="8" y="29"/>
                    <a:pt x="5" y="26"/>
                  </a:cubicBezTo>
                  <a:cubicBezTo>
                    <a:pt x="2" y="24"/>
                    <a:pt x="0" y="20"/>
                    <a:pt x="0" y="15"/>
                  </a:cubicBezTo>
                  <a:cubicBezTo>
                    <a:pt x="0" y="11"/>
                    <a:pt x="2" y="7"/>
                    <a:pt x="5" y="4"/>
                  </a:cubicBezTo>
                  <a:cubicBezTo>
                    <a:pt x="8" y="1"/>
                    <a:pt x="12" y="0"/>
                    <a:pt x="16" y="0"/>
                  </a:cubicBezTo>
                  <a:cubicBezTo>
                    <a:pt x="20" y="0"/>
                    <a:pt x="24" y="1"/>
                    <a:pt x="27" y="4"/>
                  </a:cubicBezTo>
                  <a:cubicBezTo>
                    <a:pt x="33" y="10"/>
                    <a:pt x="33" y="20"/>
                    <a:pt x="27" y="26"/>
                  </a:cubicBezTo>
                  <a:cubicBezTo>
                    <a:pt x="24" y="29"/>
                    <a:pt x="20" y="31"/>
                    <a:pt x="16" y="31"/>
                  </a:cubicBezTo>
                  <a:close/>
                  <a:moveTo>
                    <a:pt x="16" y="4"/>
                  </a:moveTo>
                  <a:cubicBezTo>
                    <a:pt x="13" y="4"/>
                    <a:pt x="10" y="5"/>
                    <a:pt x="8" y="7"/>
                  </a:cubicBezTo>
                  <a:cubicBezTo>
                    <a:pt x="6" y="9"/>
                    <a:pt x="4" y="12"/>
                    <a:pt x="4" y="15"/>
                  </a:cubicBezTo>
                  <a:cubicBezTo>
                    <a:pt x="4" y="19"/>
                    <a:pt x="6" y="21"/>
                    <a:pt x="8" y="24"/>
                  </a:cubicBezTo>
                  <a:cubicBezTo>
                    <a:pt x="10" y="26"/>
                    <a:pt x="13" y="27"/>
                    <a:pt x="16" y="27"/>
                  </a:cubicBezTo>
                  <a:cubicBezTo>
                    <a:pt x="19" y="27"/>
                    <a:pt x="22" y="26"/>
                    <a:pt x="24" y="24"/>
                  </a:cubicBezTo>
                  <a:cubicBezTo>
                    <a:pt x="29" y="19"/>
                    <a:pt x="29" y="12"/>
                    <a:pt x="24" y="7"/>
                  </a:cubicBezTo>
                  <a:cubicBezTo>
                    <a:pt x="22" y="5"/>
                    <a:pt x="19" y="4"/>
                    <a:pt x="16" y="4"/>
                  </a:cubicBez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txBody>
            <a:bodyPr/>
            <a:lstStyle/>
            <a:p>
              <a:endParaRPr lang="en-US"/>
            </a:p>
          </p:txBody>
        </p:sp>
      </p:grpSp>
      <p:sp>
        <p:nvSpPr>
          <p:cNvPr id="2" name="TextBox 1">
            <a:extLst>
              <a:ext uri="{FF2B5EF4-FFF2-40B4-BE49-F238E27FC236}">
                <a16:creationId xmlns:a16="http://schemas.microsoft.com/office/drawing/2014/main" id="{1DE6FA8C-5DCF-4636-904C-868E96D2AEBB}"/>
              </a:ext>
            </a:extLst>
          </p:cNvPr>
          <p:cNvSpPr txBox="1"/>
          <p:nvPr/>
        </p:nvSpPr>
        <p:spPr>
          <a:xfrm>
            <a:off x="1206500" y="784226"/>
            <a:ext cx="9840911" cy="5006975"/>
          </a:xfrm>
          <a:prstGeom prst="rect">
            <a:avLst/>
          </a:prstGeom>
        </p:spPr>
        <p:txBody>
          <a:bodyPr vert="horz" lIns="91440" tIns="45720" rIns="91440" bIns="45720" rtlCol="0" anchor="t">
            <a:normAutofit/>
          </a:bodyPr>
          <a:lstStyle/>
          <a:p>
            <a:pPr indent="-228600" defTabSz="914400">
              <a:lnSpc>
                <a:spcPct val="110000"/>
              </a:lnSpc>
              <a:spcAft>
                <a:spcPts val="600"/>
              </a:spcAft>
              <a:buSzPct val="125000"/>
              <a:buFont typeface="Arial" panose="020B0604020202020204" pitchFamily="34" charset="0"/>
              <a:buChar char="•"/>
            </a:pPr>
            <a:r>
              <a:rPr lang="en-US" sz="3600" u="sng" dirty="0"/>
              <a:t>What notice of the meeting is required?</a:t>
            </a:r>
          </a:p>
          <a:p>
            <a:pPr indent="-228600" defTabSz="914400">
              <a:lnSpc>
                <a:spcPct val="110000"/>
              </a:lnSpc>
              <a:spcAft>
                <a:spcPts val="600"/>
              </a:spcAft>
              <a:buSzPct val="125000"/>
              <a:buFont typeface="Arial" panose="020B0604020202020204" pitchFamily="34" charset="0"/>
              <a:buChar char="•"/>
            </a:pPr>
            <a:r>
              <a:rPr lang="en-US" sz="1500" dirty="0"/>
              <a:t> </a:t>
            </a:r>
            <a:r>
              <a:rPr lang="en-US" sz="2000" dirty="0"/>
              <a:t>A notice of the dates for meetings over the course of a year must be given once a year</a:t>
            </a:r>
          </a:p>
          <a:p>
            <a:pPr indent="-228600" defTabSz="914400">
              <a:lnSpc>
                <a:spcPct val="110000"/>
              </a:lnSpc>
              <a:spcAft>
                <a:spcPts val="600"/>
              </a:spcAft>
              <a:buSzPct val="125000"/>
              <a:buFont typeface="Arial" panose="020B0604020202020204" pitchFamily="34" charset="0"/>
              <a:buChar char="•"/>
            </a:pPr>
            <a:r>
              <a:rPr lang="en-US" sz="2000" dirty="0"/>
              <a:t>24 hours notice must be given for each meeting along with the agenda—must be posted on the PNW and at the location the meeting will be held </a:t>
            </a:r>
          </a:p>
          <a:p>
            <a:pPr indent="-228600" defTabSz="914400">
              <a:lnSpc>
                <a:spcPct val="110000"/>
              </a:lnSpc>
              <a:spcAft>
                <a:spcPts val="600"/>
              </a:spcAft>
              <a:buSzPct val="125000"/>
              <a:buFont typeface="Arial" panose="020B0604020202020204" pitchFamily="34" charset="0"/>
              <a:buChar char="•"/>
            </a:pPr>
            <a:r>
              <a:rPr lang="en-US" sz="3600" u="sng" dirty="0"/>
              <a:t>What must the agenda include?</a:t>
            </a:r>
          </a:p>
          <a:p>
            <a:pPr marL="342900" indent="-228600" defTabSz="914400">
              <a:lnSpc>
                <a:spcPct val="110000"/>
              </a:lnSpc>
              <a:spcAft>
                <a:spcPts val="600"/>
              </a:spcAft>
              <a:buSzPct val="125000"/>
              <a:buFont typeface="Arial" panose="020B0604020202020204" pitchFamily="34" charset="0"/>
              <a:buChar char="•"/>
            </a:pPr>
            <a:r>
              <a:rPr lang="en-US" sz="2000" dirty="0"/>
              <a:t>Date</a:t>
            </a:r>
          </a:p>
          <a:p>
            <a:pPr marL="342900" indent="-228600" defTabSz="914400">
              <a:lnSpc>
                <a:spcPct val="110000"/>
              </a:lnSpc>
              <a:spcAft>
                <a:spcPts val="600"/>
              </a:spcAft>
              <a:buSzPct val="125000"/>
              <a:buFont typeface="Arial" panose="020B0604020202020204" pitchFamily="34" charset="0"/>
              <a:buChar char="•"/>
            </a:pPr>
            <a:r>
              <a:rPr lang="en-US" sz="2000" dirty="0"/>
              <a:t>Time</a:t>
            </a:r>
          </a:p>
          <a:p>
            <a:pPr marL="342900" indent="-228600" defTabSz="914400">
              <a:lnSpc>
                <a:spcPct val="110000"/>
              </a:lnSpc>
              <a:spcAft>
                <a:spcPts val="600"/>
              </a:spcAft>
              <a:buSzPct val="125000"/>
              <a:buFont typeface="Arial" panose="020B0604020202020204" pitchFamily="34" charset="0"/>
              <a:buChar char="•"/>
            </a:pPr>
            <a:r>
              <a:rPr lang="en-US" sz="2000" dirty="0"/>
              <a:t>Place </a:t>
            </a:r>
          </a:p>
          <a:p>
            <a:pPr marL="342900" indent="-228600" defTabSz="914400">
              <a:lnSpc>
                <a:spcPct val="110000"/>
              </a:lnSpc>
              <a:spcAft>
                <a:spcPts val="600"/>
              </a:spcAft>
              <a:buSzPct val="125000"/>
              <a:buFont typeface="Arial" panose="020B0604020202020204" pitchFamily="34" charset="0"/>
              <a:buChar char="•"/>
            </a:pPr>
            <a:r>
              <a:rPr lang="en-US" sz="2000" dirty="0"/>
              <a:t>Action Items</a:t>
            </a:r>
          </a:p>
          <a:p>
            <a:pPr marL="342900" indent="-228600" defTabSz="914400">
              <a:lnSpc>
                <a:spcPct val="110000"/>
              </a:lnSpc>
              <a:spcAft>
                <a:spcPts val="600"/>
              </a:spcAft>
              <a:buSzPct val="125000"/>
              <a:buFont typeface="Arial" panose="020B0604020202020204" pitchFamily="34" charset="0"/>
              <a:buChar char="•"/>
            </a:pPr>
            <a:r>
              <a:rPr lang="en-US" sz="2000" dirty="0"/>
              <a:t>Specific enough information to give people a reasonable understanding of all items to be discussed during the meeting </a:t>
            </a:r>
          </a:p>
          <a:p>
            <a:pPr marL="342900" indent="-228600" defTabSz="914400">
              <a:lnSpc>
                <a:spcPct val="110000"/>
              </a:lnSpc>
              <a:spcAft>
                <a:spcPts val="600"/>
              </a:spcAft>
              <a:buSzPct val="125000"/>
              <a:buFont typeface="Arial" panose="020B0604020202020204" pitchFamily="34" charset="0"/>
              <a:buChar char="•"/>
            </a:pPr>
            <a:endParaRPr lang="en-US" sz="1500" dirty="0"/>
          </a:p>
        </p:txBody>
      </p:sp>
      <p:grpSp>
        <p:nvGrpSpPr>
          <p:cNvPr id="83" name="Group 82">
            <a:extLst>
              <a:ext uri="{FF2B5EF4-FFF2-40B4-BE49-F238E27FC236}">
                <a16:creationId xmlns:a16="http://schemas.microsoft.com/office/drawing/2014/main" id="{8DB4BB99-C854-45F9-BED1-63D15E3A2411}"/>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1364912" y="0"/>
            <a:ext cx="674688" cy="6848476"/>
            <a:chOff x="11364912" y="0"/>
            <a:chExt cx="674688" cy="6848476"/>
          </a:xfrm>
          <a:solidFill>
            <a:schemeClr val="tx2">
              <a:alpha val="45000"/>
            </a:schemeClr>
          </a:solidFill>
        </p:grpSpPr>
        <p:sp>
          <p:nvSpPr>
            <p:cNvPr id="84" name="Freeform 32">
              <a:extLst>
                <a:ext uri="{FF2B5EF4-FFF2-40B4-BE49-F238E27FC236}">
                  <a16:creationId xmlns:a16="http://schemas.microsoft.com/office/drawing/2014/main" id="{5D1CCC4C-284C-4BF6-97D9-D9746746348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483975" y="0"/>
              <a:ext cx="417513" cy="512763"/>
            </a:xfrm>
            <a:custGeom>
              <a:avLst/>
              <a:gdLst/>
              <a:ahLst/>
              <a:cxnLst/>
              <a:rect l="0" t="0" r="r" b="b"/>
              <a:pathLst>
                <a:path w="263" h="323">
                  <a:moveTo>
                    <a:pt x="12" y="323"/>
                  </a:moveTo>
                  <a:lnTo>
                    <a:pt x="0" y="314"/>
                  </a:lnTo>
                  <a:lnTo>
                    <a:pt x="203" y="108"/>
                  </a:lnTo>
                  <a:lnTo>
                    <a:pt x="248" y="0"/>
                  </a:lnTo>
                  <a:lnTo>
                    <a:pt x="263" y="6"/>
                  </a:lnTo>
                  <a:lnTo>
                    <a:pt x="218" y="117"/>
                  </a:lnTo>
                  <a:lnTo>
                    <a:pt x="218" y="117"/>
                  </a:lnTo>
                  <a:lnTo>
                    <a:pt x="12" y="323"/>
                  </a:ln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txBody>
            <a:bodyPr/>
            <a:lstStyle/>
            <a:p>
              <a:endParaRPr lang="en-US"/>
            </a:p>
          </p:txBody>
        </p:sp>
        <p:sp>
          <p:nvSpPr>
            <p:cNvPr id="85" name="Freeform 33">
              <a:extLst>
                <a:ext uri="{FF2B5EF4-FFF2-40B4-BE49-F238E27FC236}">
                  <a16:creationId xmlns:a16="http://schemas.microsoft.com/office/drawing/2014/main" id="{35D82D1B-EB09-4028-9107-D60B547C7B42}"/>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1364912" y="474663"/>
              <a:ext cx="157163" cy="152400"/>
            </a:xfrm>
            <a:custGeom>
              <a:avLst/>
              <a:gdLst/>
              <a:ahLst/>
              <a:cxnLst/>
              <a:rect l="0" t="0" r="r" b="b"/>
              <a:pathLst>
                <a:path w="33" h="32">
                  <a:moveTo>
                    <a:pt x="17" y="32"/>
                  </a:moveTo>
                  <a:cubicBezTo>
                    <a:pt x="13" y="32"/>
                    <a:pt x="9" y="30"/>
                    <a:pt x="6" y="27"/>
                  </a:cubicBezTo>
                  <a:cubicBezTo>
                    <a:pt x="0" y="21"/>
                    <a:pt x="0" y="11"/>
                    <a:pt x="6" y="5"/>
                  </a:cubicBezTo>
                  <a:cubicBezTo>
                    <a:pt x="9" y="2"/>
                    <a:pt x="13" y="0"/>
                    <a:pt x="17" y="0"/>
                  </a:cubicBezTo>
                  <a:cubicBezTo>
                    <a:pt x="21" y="0"/>
                    <a:pt x="25" y="2"/>
                    <a:pt x="28" y="5"/>
                  </a:cubicBezTo>
                  <a:cubicBezTo>
                    <a:pt x="31" y="8"/>
                    <a:pt x="33" y="12"/>
                    <a:pt x="33" y="16"/>
                  </a:cubicBezTo>
                  <a:cubicBezTo>
                    <a:pt x="33" y="20"/>
                    <a:pt x="31" y="24"/>
                    <a:pt x="28" y="27"/>
                  </a:cubicBezTo>
                  <a:cubicBezTo>
                    <a:pt x="25" y="30"/>
                    <a:pt x="21" y="32"/>
                    <a:pt x="17" y="32"/>
                  </a:cubicBezTo>
                  <a:close/>
                  <a:moveTo>
                    <a:pt x="17" y="4"/>
                  </a:moveTo>
                  <a:cubicBezTo>
                    <a:pt x="14" y="4"/>
                    <a:pt x="11" y="6"/>
                    <a:pt x="9" y="8"/>
                  </a:cubicBezTo>
                  <a:cubicBezTo>
                    <a:pt x="4" y="12"/>
                    <a:pt x="4" y="20"/>
                    <a:pt x="9" y="24"/>
                  </a:cubicBezTo>
                  <a:cubicBezTo>
                    <a:pt x="11" y="27"/>
                    <a:pt x="14" y="28"/>
                    <a:pt x="17" y="28"/>
                  </a:cubicBezTo>
                  <a:cubicBezTo>
                    <a:pt x="20" y="28"/>
                    <a:pt x="23" y="27"/>
                    <a:pt x="26" y="24"/>
                  </a:cubicBezTo>
                  <a:cubicBezTo>
                    <a:pt x="30" y="20"/>
                    <a:pt x="30" y="12"/>
                    <a:pt x="26" y="8"/>
                  </a:cubicBezTo>
                  <a:cubicBezTo>
                    <a:pt x="23" y="6"/>
                    <a:pt x="20" y="4"/>
                    <a:pt x="17" y="4"/>
                  </a:cubicBez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txBody>
            <a:bodyPr/>
            <a:lstStyle/>
            <a:p>
              <a:endParaRPr lang="en-US"/>
            </a:p>
          </p:txBody>
        </p:sp>
        <p:sp>
          <p:nvSpPr>
            <p:cNvPr id="86" name="Freeform 34">
              <a:extLst>
                <a:ext uri="{FF2B5EF4-FFF2-40B4-BE49-F238E27FC236}">
                  <a16:creationId xmlns:a16="http://schemas.microsoft.com/office/drawing/2014/main" id="{1389EE93-8059-437E-8507-7557AD68FB1D}"/>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1631612" y="1539875"/>
              <a:ext cx="188913"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txBody>
            <a:bodyPr/>
            <a:lstStyle/>
            <a:p>
              <a:endParaRPr lang="en-US"/>
            </a:p>
          </p:txBody>
        </p:sp>
        <p:sp>
          <p:nvSpPr>
            <p:cNvPr id="87" name="Freeform 35">
              <a:extLst>
                <a:ext uri="{FF2B5EF4-FFF2-40B4-BE49-F238E27FC236}">
                  <a16:creationId xmlns:a16="http://schemas.microsoft.com/office/drawing/2014/main" id="{377C05DC-75FF-4426-A34F-DBF0C7E7BEF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531600" y="5694363"/>
              <a:ext cx="298450" cy="1154113"/>
            </a:xfrm>
            <a:custGeom>
              <a:avLst/>
              <a:gdLst/>
              <a:ahLst/>
              <a:cxnLst/>
              <a:rect l="0" t="0" r="r" b="b"/>
              <a:pathLst>
                <a:path w="188" h="727">
                  <a:moveTo>
                    <a:pt x="15" y="727"/>
                  </a:moveTo>
                  <a:lnTo>
                    <a:pt x="0" y="727"/>
                  </a:lnTo>
                  <a:lnTo>
                    <a:pt x="0" y="407"/>
                  </a:lnTo>
                  <a:lnTo>
                    <a:pt x="0" y="407"/>
                  </a:lnTo>
                  <a:lnTo>
                    <a:pt x="176" y="0"/>
                  </a:lnTo>
                  <a:lnTo>
                    <a:pt x="188" y="6"/>
                  </a:lnTo>
                  <a:lnTo>
                    <a:pt x="15" y="410"/>
                  </a:lnTo>
                  <a:lnTo>
                    <a:pt x="15" y="727"/>
                  </a:ln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txBody>
            <a:bodyPr/>
            <a:lstStyle/>
            <a:p>
              <a:endParaRPr lang="en-US"/>
            </a:p>
          </p:txBody>
        </p:sp>
        <p:sp>
          <p:nvSpPr>
            <p:cNvPr id="88" name="Freeform 36">
              <a:extLst>
                <a:ext uri="{FF2B5EF4-FFF2-40B4-BE49-F238E27FC236}">
                  <a16:creationId xmlns:a16="http://schemas.microsoft.com/office/drawing/2014/main" id="{03D385C8-866D-437D-91B1-2E3ECDD88E59}"/>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1772900" y="5551488"/>
              <a:ext cx="157163" cy="155575"/>
            </a:xfrm>
            <a:custGeom>
              <a:avLst/>
              <a:gdLst/>
              <a:ahLst/>
              <a:cxnLst/>
              <a:rect l="0" t="0" r="r" b="b"/>
              <a:pathLst>
                <a:path w="33" h="33">
                  <a:moveTo>
                    <a:pt x="17" y="33"/>
                  </a:moveTo>
                  <a:cubicBezTo>
                    <a:pt x="8" y="33"/>
                    <a:pt x="0" y="25"/>
                    <a:pt x="0" y="16"/>
                  </a:cubicBezTo>
                  <a:cubicBezTo>
                    <a:pt x="0" y="7"/>
                    <a:pt x="8" y="0"/>
                    <a:pt x="17" y="0"/>
                  </a:cubicBezTo>
                  <a:cubicBezTo>
                    <a:pt x="26" y="0"/>
                    <a:pt x="33" y="7"/>
                    <a:pt x="33" y="16"/>
                  </a:cubicBezTo>
                  <a:cubicBezTo>
                    <a:pt x="33" y="25"/>
                    <a:pt x="26" y="33"/>
                    <a:pt x="17" y="33"/>
                  </a:cubicBezTo>
                  <a:close/>
                  <a:moveTo>
                    <a:pt x="17" y="4"/>
                  </a:moveTo>
                  <a:cubicBezTo>
                    <a:pt x="10" y="4"/>
                    <a:pt x="4" y="9"/>
                    <a:pt x="4" y="16"/>
                  </a:cubicBezTo>
                  <a:cubicBezTo>
                    <a:pt x="4" y="23"/>
                    <a:pt x="10" y="29"/>
                    <a:pt x="17" y="29"/>
                  </a:cubicBezTo>
                  <a:cubicBezTo>
                    <a:pt x="23" y="29"/>
                    <a:pt x="29" y="23"/>
                    <a:pt x="29" y="16"/>
                  </a:cubicBezTo>
                  <a:cubicBezTo>
                    <a:pt x="29" y="9"/>
                    <a:pt x="23" y="4"/>
                    <a:pt x="17" y="4"/>
                  </a:cubicBez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txBody>
            <a:bodyPr/>
            <a:lstStyle/>
            <a:p>
              <a:endParaRPr lang="en-US"/>
            </a:p>
          </p:txBody>
        </p:sp>
        <p:sp>
          <p:nvSpPr>
            <p:cNvPr id="89" name="Freeform 37">
              <a:extLst>
                <a:ext uri="{FF2B5EF4-FFF2-40B4-BE49-F238E27FC236}">
                  <a16:creationId xmlns:a16="http://schemas.microsoft.com/office/drawing/2014/main" id="{3F649CBB-748F-4C79-A14F-C531C40B08B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710987" y="4763"/>
              <a:ext cx="304800" cy="1544638"/>
            </a:xfrm>
            <a:custGeom>
              <a:avLst/>
              <a:gdLst/>
              <a:ahLst/>
              <a:cxnLst/>
              <a:rect l="0" t="0" r="r" b="b"/>
              <a:pathLst>
                <a:path w="192" h="973">
                  <a:moveTo>
                    <a:pt x="15" y="973"/>
                  </a:moveTo>
                  <a:lnTo>
                    <a:pt x="0" y="973"/>
                  </a:lnTo>
                  <a:lnTo>
                    <a:pt x="0" y="790"/>
                  </a:lnTo>
                  <a:lnTo>
                    <a:pt x="174" y="614"/>
                  </a:lnTo>
                  <a:lnTo>
                    <a:pt x="174" y="0"/>
                  </a:lnTo>
                  <a:lnTo>
                    <a:pt x="192" y="0"/>
                  </a:lnTo>
                  <a:lnTo>
                    <a:pt x="192" y="620"/>
                  </a:lnTo>
                  <a:lnTo>
                    <a:pt x="15" y="796"/>
                  </a:lnTo>
                  <a:lnTo>
                    <a:pt x="15" y="973"/>
                  </a:ln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txBody>
            <a:bodyPr/>
            <a:lstStyle/>
            <a:p>
              <a:endParaRPr lang="en-US"/>
            </a:p>
          </p:txBody>
        </p:sp>
        <p:sp>
          <p:nvSpPr>
            <p:cNvPr id="90" name="Freeform 38">
              <a:extLst>
                <a:ext uri="{FF2B5EF4-FFF2-40B4-BE49-F238E27FC236}">
                  <a16:creationId xmlns:a16="http://schemas.microsoft.com/office/drawing/2014/main" id="{7F4622C0-84AF-41F1-9128-FE73CADD36F2}"/>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1636375" y="4867275"/>
              <a:ext cx="188913"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txBody>
            <a:bodyPr/>
            <a:lstStyle/>
            <a:p>
              <a:endParaRPr lang="en-US"/>
            </a:p>
          </p:txBody>
        </p:sp>
        <p:sp>
          <p:nvSpPr>
            <p:cNvPr id="91" name="Freeform 39">
              <a:extLst>
                <a:ext uri="{FF2B5EF4-FFF2-40B4-BE49-F238E27FC236}">
                  <a16:creationId xmlns:a16="http://schemas.microsoft.com/office/drawing/2014/main" id="{CC6F29C1-A471-4CDE-8C21-E4B15C5EF47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441112" y="5046663"/>
              <a:ext cx="307975" cy="1801813"/>
            </a:xfrm>
            <a:custGeom>
              <a:avLst/>
              <a:gdLst/>
              <a:ahLst/>
              <a:cxnLst/>
              <a:rect l="0" t="0" r="r" b="b"/>
              <a:pathLst>
                <a:path w="194" h="1135">
                  <a:moveTo>
                    <a:pt x="18" y="1135"/>
                  </a:moveTo>
                  <a:lnTo>
                    <a:pt x="0" y="1135"/>
                  </a:lnTo>
                  <a:lnTo>
                    <a:pt x="0" y="354"/>
                  </a:lnTo>
                  <a:lnTo>
                    <a:pt x="176" y="177"/>
                  </a:lnTo>
                  <a:lnTo>
                    <a:pt x="176" y="0"/>
                  </a:lnTo>
                  <a:lnTo>
                    <a:pt x="194" y="0"/>
                  </a:lnTo>
                  <a:lnTo>
                    <a:pt x="194" y="183"/>
                  </a:lnTo>
                  <a:lnTo>
                    <a:pt x="18" y="360"/>
                  </a:lnTo>
                  <a:lnTo>
                    <a:pt x="18" y="1135"/>
                  </a:ln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txBody>
            <a:bodyPr/>
            <a:lstStyle/>
            <a:p>
              <a:endParaRPr lang="en-US"/>
            </a:p>
          </p:txBody>
        </p:sp>
        <p:sp>
          <p:nvSpPr>
            <p:cNvPr id="92" name="Freeform 40">
              <a:extLst>
                <a:ext uri="{FF2B5EF4-FFF2-40B4-BE49-F238E27FC236}">
                  <a16:creationId xmlns:a16="http://schemas.microsoft.com/office/drawing/2014/main" id="{67F5B7DA-86C7-4AE0-96B6-D7F5AA51E21C}"/>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1849100" y="64166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round/>
                  <a:headEnd/>
                  <a:tailEnd/>
                </a14:hiddenLine>
              </a:ext>
            </a:extLst>
          </p:spPr>
          <p:txBody>
            <a:bodyPr/>
            <a:lstStyle/>
            <a:p>
              <a:endParaRPr lang="en-US"/>
            </a:p>
          </p:txBody>
        </p:sp>
        <p:sp>
          <p:nvSpPr>
            <p:cNvPr id="93" name="Rectangle 41">
              <a:extLst>
                <a:ext uri="{FF2B5EF4-FFF2-40B4-BE49-F238E27FC236}">
                  <a16:creationId xmlns:a16="http://schemas.microsoft.com/office/drawing/2014/main" id="{0FA481E3-0439-484A-AC9B-19D58B98E49F}"/>
                </a:ext>
                <a:ext uri="{C183D7F6-B498-43B3-948B-1728B52AA6E4}">
                  <adec:decorative xmlns:adec="http://schemas.microsoft.com/office/drawing/2017/decorative" val="1"/>
                </a:ext>
              </a:extLst>
            </p:cNvPr>
            <p:cNvSpPr>
              <a:spLocks noChangeArrowheads="1"/>
            </p:cNvSpPr>
            <p:nvPr>
              <p:extLst>
                <p:ext uri="{386F3935-93C4-4BCD-93E2-E3B085C9AB24}">
                  <p16:designElem xmlns:p16="http://schemas.microsoft.com/office/powerpoint/2015/main" val="1"/>
                </p:ext>
              </p:extLst>
            </p:nvPr>
          </p:nvSpPr>
          <p:spPr bwMode="auto">
            <a:xfrm>
              <a:off x="11939587" y="6596063"/>
              <a:ext cx="23813" cy="252413"/>
            </a:xfrm>
            <a:prstGeom prst="rect">
              <a:avLst/>
            </a:prstGeom>
            <a:grpFill/>
            <a:ln>
              <a:noFill/>
            </a:ln>
            <a:extLst>
              <a:ext uri="{91240B29-F687-4f45-9708-019B960494DF}">
                <a14:hiddenLine xmlns:a14="http://schemas.microsoft.com/office/drawing/2010/main" xmlns:p14="http://schemas.microsoft.com/office/powerpoint/2010/main" xmlns:a16="http://schemas.microsoft.com/office/drawing/2014/main" xmlns="" w="9525">
                  <a:solidFill>
                    <a:srgbClr val="000000"/>
                  </a:solidFill>
                  <a:miter lim="800000"/>
                  <a:headEnd/>
                  <a:tailEnd/>
                </a14:hiddenLine>
              </a:ext>
            </a:extLst>
          </p:spPr>
          <p:txBody>
            <a:bodyPr/>
            <a:lstStyle/>
            <a:p>
              <a:endParaRPr lang="en-US"/>
            </a:p>
          </p:txBody>
        </p:sp>
      </p:grpSp>
    </p:spTree>
    <p:extLst>
      <p:ext uri="{BB962C8B-B14F-4D97-AF65-F5344CB8AC3E}">
        <p14:creationId xmlns:p14="http://schemas.microsoft.com/office/powerpoint/2010/main" val="3105516814"/>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5="http://schemas.microsoft.com/office/powerpoint/2012/main">
    <mc:Choice Requires="p15">
      <p:transition xmlns:p14="http://schemas.microsoft.com/office/powerpoint/2010/main" spd="slow" p14:dur="2000">
        <p15:prstTrans prst="fallOver"/>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1DE6FA8C-5DCF-4636-904C-868E96D2AEBB}"/>
              </a:ext>
            </a:extLst>
          </p:cNvPr>
          <p:cNvSpPr txBox="1"/>
          <p:nvPr/>
        </p:nvSpPr>
        <p:spPr>
          <a:xfrm>
            <a:off x="882502" y="811181"/>
            <a:ext cx="10898371" cy="5755422"/>
          </a:xfrm>
          <a:prstGeom prst="rect">
            <a:avLst/>
          </a:prstGeom>
          <a:noFill/>
        </p:spPr>
        <p:txBody>
          <a:bodyPr wrap="square" rtlCol="0">
            <a:spAutoFit/>
          </a:bodyPr>
          <a:lstStyle/>
          <a:p>
            <a:r>
              <a:rPr lang="en-US" sz="4400" dirty="0"/>
              <a:t>When can a meeting be closed to the public?</a:t>
            </a:r>
            <a:r>
              <a:rPr lang="en-US" dirty="0"/>
              <a:t> M </a:t>
            </a:r>
          </a:p>
          <a:p>
            <a:r>
              <a:rPr lang="en-US" sz="2000" dirty="0"/>
              <a:t>(a) 	Discussing the mental or physical health, character, or professional competence, of an individual;</a:t>
            </a:r>
          </a:p>
          <a:p>
            <a:r>
              <a:rPr lang="en-US" sz="2000" dirty="0"/>
              <a:t>(b) 	Strategy sessions to discuss collective bargaining;</a:t>
            </a:r>
          </a:p>
          <a:p>
            <a:r>
              <a:rPr lang="en-US" sz="2000" dirty="0"/>
              <a:t>(c) 	Strategy sessions to discuss pending or reasonably imminent litigation;</a:t>
            </a:r>
          </a:p>
          <a:p>
            <a:r>
              <a:rPr lang="en-US" sz="2000" dirty="0"/>
              <a:t>(d) 	Strategy sessions to discuss the purchase, exchange, or lease of real property when public discussion of the transaction would disclose the appraisal or estimated value of the property and prevent completion of the transaction on the best possible terms for the public entity;</a:t>
            </a:r>
          </a:p>
          <a:p>
            <a:r>
              <a:rPr lang="en-US" sz="2000" dirty="0"/>
              <a:t>(e)  	Strategy sessions to discuss the sale of real property that would disclose designated information, prevent the public entity from completing the sale on the best possible terms and when the terms of the sale will be publicly disclosed before the public body approves the sale;</a:t>
            </a:r>
          </a:p>
          <a:p>
            <a:r>
              <a:rPr lang="en-US" sz="2000" dirty="0"/>
              <a:t>(f)  	Discussion regarding the deployment of security personnel, devices, or systems;</a:t>
            </a:r>
          </a:p>
          <a:p>
            <a:r>
              <a:rPr lang="en-US" sz="2000" dirty="0"/>
              <a:t>(g)	Investigative proceedings regarding allegation of criminal misconduct</a:t>
            </a:r>
          </a:p>
          <a:p>
            <a:pPr marL="457200" indent="-457200">
              <a:buAutoNum type="alphaLcParenBoth" startAt="8"/>
            </a:pPr>
            <a:r>
              <a:rPr lang="en-US" sz="2000" dirty="0"/>
              <a:t>Certain deliberations conducted in connection with a procurement under the procurement code.  (52-4-205))</a:t>
            </a:r>
          </a:p>
          <a:p>
            <a:pPr marL="457200" indent="-457200">
              <a:buAutoNum type="alphaLcParenBoth" startAt="8"/>
            </a:pPr>
            <a:r>
              <a:rPr lang="en-US" sz="2000" dirty="0"/>
              <a:t>Interview candidates for elected board member positions</a:t>
            </a:r>
          </a:p>
          <a:p>
            <a:endParaRPr lang="en-US" sz="4400" dirty="0"/>
          </a:p>
        </p:txBody>
      </p:sp>
    </p:spTree>
    <p:extLst>
      <p:ext uri="{BB962C8B-B14F-4D97-AF65-F5344CB8AC3E}">
        <p14:creationId xmlns:p14="http://schemas.microsoft.com/office/powerpoint/2010/main" val="3018913893"/>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17" name="Picture 2">
            <a:extLst>
              <a:ext uri="{FF2B5EF4-FFF2-40B4-BE49-F238E27FC236}">
                <a16:creationId xmlns:a16="http://schemas.microsoft.com/office/drawing/2014/main" id="{174E31E4-530B-4247-962C-F46F5F66DFFB}"/>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alphaModFix amt="30000"/>
            <a:extLst>
              <a:ext uri="{28A0092B-C50C-407E-A947-70E740481C1C}">
                <a14:useLocalDpi xmlns:a14="http://schemas.microsoft.com/office/drawing/2010/main" val="0"/>
              </a:ext>
            </a:extLst>
          </a:blip>
          <a:srcRect/>
          <a:stretch>
            <a:fillRect/>
          </a:stretch>
        </p:blipFill>
        <p:spPr bwMode="auto">
          <a:xfrm>
            <a:off x="-1591" y="0"/>
            <a:ext cx="12192003" cy="6858001"/>
          </a:xfrm>
          <a:prstGeom prst="rect">
            <a:avLst/>
          </a:prstGeom>
          <a:noFill/>
          <a:extLst>
            <a:ext uri="{909E8E84-426E-40dd-AFC4-6F175D3DCCD1}">
              <a14:hiddenFill xmlns:a14="http://schemas.microsoft.com/office/drawing/2010/main" xmlns:a16="http://schemas.microsoft.com/office/drawing/2014/main" xmlns="">
                <a:solidFill>
                  <a:srgbClr val="FFFFFF"/>
                </a:solidFill>
              </a14:hiddenFill>
            </a:ext>
          </a:extLst>
        </p:spPr>
      </p:pic>
      <p:grpSp>
        <p:nvGrpSpPr>
          <p:cNvPr id="118" name="Group 9">
            <a:extLst>
              <a:ext uri="{FF2B5EF4-FFF2-40B4-BE49-F238E27FC236}">
                <a16:creationId xmlns:a16="http://schemas.microsoft.com/office/drawing/2014/main" id="{96FA2727-C33B-44D1-885B-76DC0424E577}"/>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0"/>
            <a:ext cx="12053888" cy="6858001"/>
            <a:chOff x="-14288" y="0"/>
            <a:chExt cx="12053888" cy="6858001"/>
          </a:xfrm>
        </p:grpSpPr>
        <p:grpSp>
          <p:nvGrpSpPr>
            <p:cNvPr id="11" name="Group 10">
              <a:extLst>
                <a:ext uri="{FF2B5EF4-FFF2-40B4-BE49-F238E27FC236}">
                  <a16:creationId xmlns:a16="http://schemas.microsoft.com/office/drawing/2014/main" id="{4A64FD4C-29BA-46E7-AE31-AB38BB694295}"/>
                </a:ext>
                <a:ext uri="{C183D7F6-B498-43B3-948B-1728B52AA6E4}">
                  <adec:decorative xmlns:adec="http://schemas.microsoft.com/office/drawing/2017/decorative" val="1"/>
                </a:ext>
              </a:extLst>
            </p:cNvPr>
            <p:cNvGrpSpPr/>
            <p:nvPr>
              <p:extLst>
                <p:ext uri="{386F3935-93C4-4BCD-93E2-E3B085C9AB24}">
                  <p16:designElem xmlns:p16="http://schemas.microsoft.com/office/powerpoint/2015/main" val="1"/>
                </p:ext>
              </p:extLst>
            </p:nvPr>
          </p:nvGrpSpPr>
          <p:grpSpPr>
            <a:xfrm>
              <a:off x="-14288" y="0"/>
              <a:ext cx="1220788" cy="6858001"/>
              <a:chOff x="-14288" y="0"/>
              <a:chExt cx="1220788" cy="6858001"/>
            </a:xfrm>
            <a:gradFill flip="none" rotWithShape="1">
              <a:gsLst>
                <a:gs pos="0">
                  <a:schemeClr val="tx2"/>
                </a:gs>
                <a:gs pos="100000">
                  <a:schemeClr val="bg2">
                    <a:lumMod val="60000"/>
                    <a:lumOff val="40000"/>
                  </a:schemeClr>
                </a:gs>
              </a:gsLst>
              <a:lin ang="5400000" scaled="0"/>
              <a:tileRect/>
            </a:gradFill>
          </p:grpSpPr>
          <p:sp>
            <p:nvSpPr>
              <p:cNvPr id="23" name="Rectangle 5">
                <a:extLst>
                  <a:ext uri="{FF2B5EF4-FFF2-40B4-BE49-F238E27FC236}">
                    <a16:creationId xmlns:a16="http://schemas.microsoft.com/office/drawing/2014/main" id="{A28E5FB6-5905-4F5D-A6CE-E6222C405E5B}"/>
                  </a:ext>
                  <a:ext uri="{C183D7F6-B498-43B3-948B-1728B52AA6E4}">
                    <adec:decorative xmlns:adec="http://schemas.microsoft.com/office/drawing/2017/decorative" val="1"/>
                  </a:ext>
                </a:extLst>
              </p:cNvPr>
              <p:cNvSpPr>
                <a:spLocks noChangeArrowheads="1"/>
              </p:cNvSpPr>
              <p:nvPr>
                <p:extLst>
                  <p:ext uri="{386F3935-93C4-4BCD-93E2-E3B085C9AB24}">
                    <p16:designElem xmlns:p16="http://schemas.microsoft.com/office/powerpoint/2015/main" val="1"/>
                  </p:ext>
                </p:extLst>
              </p:nvPr>
            </p:nvSpPr>
            <p:spPr bwMode="auto">
              <a:xfrm>
                <a:off x="114300" y="4763"/>
                <a:ext cx="23813" cy="2181225"/>
              </a:xfrm>
              <a:prstGeom prst="rect">
                <a:avLst/>
              </a:prstGeom>
              <a:grpFill/>
              <a:ln>
                <a:noFill/>
              </a:ln>
              <a:extLst>
                <a:ext uri="{91240B29-F687-4f45-9708-019B960494DF}">
                  <a14:hiddenLine xmlns:a14="http://schemas.microsoft.com/office/drawing/2010/main" xmlns:a16="http://schemas.microsoft.com/office/drawing/2014/main" xmlns="" w="9525">
                    <a:solidFill>
                      <a:srgbClr val="000000"/>
                    </a:solidFill>
                    <a:miter lim="800000"/>
                    <a:headEnd/>
                    <a:tailEnd/>
                  </a14:hiddenLine>
                </a:ext>
              </a:extLst>
            </p:spPr>
            <p:txBody>
              <a:bodyPr/>
              <a:lstStyle/>
              <a:p>
                <a:endParaRPr lang="en-US"/>
              </a:p>
            </p:txBody>
          </p:sp>
          <p:sp>
            <p:nvSpPr>
              <p:cNvPr id="24" name="Freeform 6">
                <a:extLst>
                  <a:ext uri="{FF2B5EF4-FFF2-40B4-BE49-F238E27FC236}">
                    <a16:creationId xmlns:a16="http://schemas.microsoft.com/office/drawing/2014/main" id="{F838FE17-378C-4BCE-80C0-FDD1CB074E22}"/>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33337" y="21764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a16="http://schemas.microsoft.com/office/drawing/2014/main" xmlns="" w="9525">
                    <a:solidFill>
                      <a:srgbClr val="000000"/>
                    </a:solidFill>
                    <a:round/>
                    <a:headEnd/>
                    <a:tailEnd/>
                  </a14:hiddenLine>
                </a:ext>
              </a:extLst>
            </p:spPr>
            <p:txBody>
              <a:bodyPr/>
              <a:lstStyle/>
              <a:p>
                <a:endParaRPr lang="en-US"/>
              </a:p>
            </p:txBody>
          </p:sp>
          <p:sp>
            <p:nvSpPr>
              <p:cNvPr id="25" name="Freeform 7">
                <a:extLst>
                  <a:ext uri="{FF2B5EF4-FFF2-40B4-BE49-F238E27FC236}">
                    <a16:creationId xmlns:a16="http://schemas.microsoft.com/office/drawing/2014/main" id="{12A1474E-6A37-4F4D-A638-DD0EC0A5B5B7}"/>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28575" y="4021138"/>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a16="http://schemas.microsoft.com/office/drawing/2014/main" xmlns="" w="9525">
                    <a:solidFill>
                      <a:srgbClr val="000000"/>
                    </a:solidFill>
                    <a:round/>
                    <a:headEnd/>
                    <a:tailEnd/>
                  </a14:hiddenLine>
                </a:ext>
              </a:extLst>
            </p:spPr>
            <p:txBody>
              <a:bodyPr/>
              <a:lstStyle/>
              <a:p>
                <a:endParaRPr lang="en-US"/>
              </a:p>
            </p:txBody>
          </p:sp>
          <p:sp>
            <p:nvSpPr>
              <p:cNvPr id="26" name="Freeform 8">
                <a:extLst>
                  <a:ext uri="{FF2B5EF4-FFF2-40B4-BE49-F238E27FC236}">
                    <a16:creationId xmlns:a16="http://schemas.microsoft.com/office/drawing/2014/main" id="{49EA8CC2-4D0F-4C86-9CA9-FC3792FED1C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00025" y="4763"/>
                <a:ext cx="369888" cy="1811338"/>
              </a:xfrm>
              <a:custGeom>
                <a:avLst/>
                <a:gdLst/>
                <a:ahLst/>
                <a:cxnLst/>
                <a:rect l="0" t="0" r="r" b="b"/>
                <a:pathLst>
                  <a:path w="233" h="1141">
                    <a:moveTo>
                      <a:pt x="218" y="1141"/>
                    </a:moveTo>
                    <a:lnTo>
                      <a:pt x="0" y="626"/>
                    </a:lnTo>
                    <a:lnTo>
                      <a:pt x="0" y="0"/>
                    </a:lnTo>
                    <a:lnTo>
                      <a:pt x="15" y="0"/>
                    </a:lnTo>
                    <a:lnTo>
                      <a:pt x="15" y="623"/>
                    </a:lnTo>
                    <a:lnTo>
                      <a:pt x="233" y="1135"/>
                    </a:lnTo>
                    <a:lnTo>
                      <a:pt x="218" y="1141"/>
                    </a:lnTo>
                    <a:close/>
                  </a:path>
                </a:pathLst>
              </a:custGeom>
              <a:grpFill/>
              <a:ln>
                <a:noFill/>
              </a:ln>
              <a:extLst>
                <a:ext uri="{91240B29-F687-4f45-9708-019B960494DF}">
                  <a14:hiddenLine xmlns:a14="http://schemas.microsoft.com/office/drawing/2010/main" xmlns:a16="http://schemas.microsoft.com/office/drawing/2014/main" xmlns="" w="9525">
                    <a:solidFill>
                      <a:srgbClr val="000000"/>
                    </a:solidFill>
                    <a:round/>
                    <a:headEnd/>
                    <a:tailEnd/>
                  </a14:hiddenLine>
                </a:ext>
              </a:extLst>
            </p:spPr>
            <p:txBody>
              <a:bodyPr/>
              <a:lstStyle/>
              <a:p>
                <a:endParaRPr lang="en-US"/>
              </a:p>
            </p:txBody>
          </p:sp>
          <p:sp>
            <p:nvSpPr>
              <p:cNvPr id="27" name="Freeform 9">
                <a:extLst>
                  <a:ext uri="{FF2B5EF4-FFF2-40B4-BE49-F238E27FC236}">
                    <a16:creationId xmlns:a16="http://schemas.microsoft.com/office/drawing/2014/main" id="{69548BD5-92E6-42BD-9719-16AA005C5678}"/>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503237" y="1801813"/>
                <a:ext cx="190500" cy="188913"/>
              </a:xfrm>
              <a:custGeom>
                <a:avLst/>
                <a:gdLst/>
                <a:ahLst/>
                <a:cxnLst/>
                <a:rect l="0" t="0" r="r" b="b"/>
                <a:pathLst>
                  <a:path w="40" h="40">
                    <a:moveTo>
                      <a:pt x="20" y="40"/>
                    </a:moveTo>
                    <a:cubicBezTo>
                      <a:pt x="9" y="40"/>
                      <a:pt x="0" y="31"/>
                      <a:pt x="0" y="20"/>
                    </a:cubicBezTo>
                    <a:cubicBezTo>
                      <a:pt x="0" y="9"/>
                      <a:pt x="9" y="0"/>
                      <a:pt x="20" y="0"/>
                    </a:cubicBezTo>
                    <a:cubicBezTo>
                      <a:pt x="33" y="0"/>
                      <a:pt x="40" y="6"/>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9"/>
                      <a:pt x="31" y="4"/>
                      <a:pt x="20" y="4"/>
                    </a:cubicBezTo>
                    <a:close/>
                  </a:path>
                </a:pathLst>
              </a:custGeom>
              <a:grpFill/>
              <a:ln>
                <a:noFill/>
              </a:ln>
              <a:extLst>
                <a:ext uri="{91240B29-F687-4f45-9708-019B960494DF}">
                  <a14:hiddenLine xmlns:a14="http://schemas.microsoft.com/office/drawing/2010/main" xmlns:a16="http://schemas.microsoft.com/office/drawing/2014/main" xmlns="" w="9525">
                    <a:solidFill>
                      <a:srgbClr val="000000"/>
                    </a:solidFill>
                    <a:round/>
                    <a:headEnd/>
                    <a:tailEnd/>
                  </a14:hiddenLine>
                </a:ext>
              </a:extLst>
            </p:spPr>
            <p:txBody>
              <a:bodyPr/>
              <a:lstStyle/>
              <a:p>
                <a:endParaRPr lang="en-US"/>
              </a:p>
            </p:txBody>
          </p:sp>
          <p:sp>
            <p:nvSpPr>
              <p:cNvPr id="28" name="Freeform 10">
                <a:extLst>
                  <a:ext uri="{FF2B5EF4-FFF2-40B4-BE49-F238E27FC236}">
                    <a16:creationId xmlns:a16="http://schemas.microsoft.com/office/drawing/2014/main" id="{93005965-F240-4349-A563-515973BF013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85750" y="4763"/>
                <a:ext cx="369888" cy="1430338"/>
              </a:xfrm>
              <a:custGeom>
                <a:avLst/>
                <a:gdLst/>
                <a:ahLst/>
                <a:cxnLst/>
                <a:rect l="0" t="0" r="r" b="b"/>
                <a:pathLst>
                  <a:path w="233" h="901">
                    <a:moveTo>
                      <a:pt x="221" y="901"/>
                    </a:moveTo>
                    <a:lnTo>
                      <a:pt x="0" y="383"/>
                    </a:lnTo>
                    <a:lnTo>
                      <a:pt x="0" y="0"/>
                    </a:lnTo>
                    <a:lnTo>
                      <a:pt x="18" y="0"/>
                    </a:lnTo>
                    <a:lnTo>
                      <a:pt x="18" y="380"/>
                    </a:lnTo>
                    <a:lnTo>
                      <a:pt x="233" y="895"/>
                    </a:lnTo>
                    <a:lnTo>
                      <a:pt x="221" y="901"/>
                    </a:lnTo>
                    <a:close/>
                  </a:path>
                </a:pathLst>
              </a:custGeom>
              <a:grpFill/>
              <a:ln>
                <a:noFill/>
              </a:ln>
              <a:extLst>
                <a:ext uri="{91240B29-F687-4f45-9708-019B960494DF}">
                  <a14:hiddenLine xmlns:a14="http://schemas.microsoft.com/office/drawing/2010/main" xmlns:a16="http://schemas.microsoft.com/office/drawing/2014/main" xmlns="" w="9525">
                    <a:solidFill>
                      <a:srgbClr val="000000"/>
                    </a:solidFill>
                    <a:round/>
                    <a:headEnd/>
                    <a:tailEnd/>
                  </a14:hiddenLine>
                </a:ext>
              </a:extLst>
            </p:spPr>
            <p:txBody>
              <a:bodyPr/>
              <a:lstStyle/>
              <a:p>
                <a:endParaRPr lang="en-US"/>
              </a:p>
            </p:txBody>
          </p:sp>
          <p:sp>
            <p:nvSpPr>
              <p:cNvPr id="29" name="Freeform 11">
                <a:extLst>
                  <a:ext uri="{FF2B5EF4-FFF2-40B4-BE49-F238E27FC236}">
                    <a16:creationId xmlns:a16="http://schemas.microsoft.com/office/drawing/2014/main" id="{277A546F-05BB-4274-A6A6-9DACC27ABCF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546100" y="0"/>
                <a:ext cx="152400" cy="912813"/>
              </a:xfrm>
              <a:custGeom>
                <a:avLst/>
                <a:gdLst/>
                <a:ahLst/>
                <a:cxnLst/>
                <a:rect l="0" t="0" r="r" b="b"/>
                <a:pathLst>
                  <a:path w="96" h="575">
                    <a:moveTo>
                      <a:pt x="96" y="575"/>
                    </a:moveTo>
                    <a:lnTo>
                      <a:pt x="78" y="575"/>
                    </a:lnTo>
                    <a:lnTo>
                      <a:pt x="78" y="192"/>
                    </a:lnTo>
                    <a:lnTo>
                      <a:pt x="0" y="6"/>
                    </a:lnTo>
                    <a:lnTo>
                      <a:pt x="15" y="0"/>
                    </a:lnTo>
                    <a:lnTo>
                      <a:pt x="96" y="189"/>
                    </a:lnTo>
                    <a:lnTo>
                      <a:pt x="96" y="575"/>
                    </a:lnTo>
                    <a:close/>
                  </a:path>
                </a:pathLst>
              </a:custGeom>
              <a:grpFill/>
              <a:ln>
                <a:noFill/>
              </a:ln>
              <a:extLst>
                <a:ext uri="{91240B29-F687-4f45-9708-019B960494DF}">
                  <a14:hiddenLine xmlns:a14="http://schemas.microsoft.com/office/drawing/2010/main" xmlns:a16="http://schemas.microsoft.com/office/drawing/2014/main" xmlns="" w="9525">
                    <a:solidFill>
                      <a:srgbClr val="000000"/>
                    </a:solidFill>
                    <a:round/>
                    <a:headEnd/>
                    <a:tailEnd/>
                  </a14:hiddenLine>
                </a:ext>
              </a:extLst>
            </p:spPr>
            <p:txBody>
              <a:bodyPr/>
              <a:lstStyle/>
              <a:p>
                <a:endParaRPr lang="en-US"/>
              </a:p>
            </p:txBody>
          </p:sp>
          <p:sp>
            <p:nvSpPr>
              <p:cNvPr id="30" name="Freeform 12">
                <a:extLst>
                  <a:ext uri="{FF2B5EF4-FFF2-40B4-BE49-F238E27FC236}">
                    <a16:creationId xmlns:a16="http://schemas.microsoft.com/office/drawing/2014/main" id="{7BE7FF91-E18E-41AA-A952-07CB0C02C8B6}"/>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588962" y="1420813"/>
                <a:ext cx="190500" cy="190500"/>
              </a:xfrm>
              <a:custGeom>
                <a:avLst/>
                <a:gdLst/>
                <a:ahLst/>
                <a:cxnLst/>
                <a:rect l="0" t="0" r="r" b="b"/>
                <a:pathLst>
                  <a:path w="40" h="40">
                    <a:moveTo>
                      <a:pt x="20" y="40"/>
                    </a:moveTo>
                    <a:cubicBezTo>
                      <a:pt x="9" y="40"/>
                      <a:pt x="0" y="31"/>
                      <a:pt x="0" y="20"/>
                    </a:cubicBezTo>
                    <a:cubicBezTo>
                      <a:pt x="0" y="9"/>
                      <a:pt x="9" y="0"/>
                      <a:pt x="20" y="0"/>
                    </a:cubicBezTo>
                    <a:cubicBezTo>
                      <a:pt x="33" y="0"/>
                      <a:pt x="40" y="7"/>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9"/>
                      <a:pt x="31" y="4"/>
                      <a:pt x="20" y="4"/>
                    </a:cubicBezTo>
                    <a:close/>
                  </a:path>
                </a:pathLst>
              </a:custGeom>
              <a:grpFill/>
              <a:ln>
                <a:noFill/>
              </a:ln>
              <a:extLst>
                <a:ext uri="{91240B29-F687-4f45-9708-019B960494DF}">
                  <a14:hiddenLine xmlns:a14="http://schemas.microsoft.com/office/drawing/2010/main" xmlns:a16="http://schemas.microsoft.com/office/drawing/2014/main" xmlns="" w="9525">
                    <a:solidFill>
                      <a:srgbClr val="000000"/>
                    </a:solidFill>
                    <a:round/>
                    <a:headEnd/>
                    <a:tailEnd/>
                  </a14:hiddenLine>
                </a:ext>
              </a:extLst>
            </p:spPr>
            <p:txBody>
              <a:bodyPr/>
              <a:lstStyle/>
              <a:p>
                <a:endParaRPr lang="en-US"/>
              </a:p>
            </p:txBody>
          </p:sp>
          <p:sp>
            <p:nvSpPr>
              <p:cNvPr id="31" name="Freeform 13">
                <a:extLst>
                  <a:ext uri="{FF2B5EF4-FFF2-40B4-BE49-F238E27FC236}">
                    <a16:creationId xmlns:a16="http://schemas.microsoft.com/office/drawing/2014/main" id="{3F6A31AA-E4FB-4DD0-9AB1-BDD994CFA50E}"/>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588962"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a16="http://schemas.microsoft.com/office/drawing/2014/main" xmlns="" w="9525">
                    <a:solidFill>
                      <a:srgbClr val="000000"/>
                    </a:solidFill>
                    <a:round/>
                    <a:headEnd/>
                    <a:tailEnd/>
                  </a14:hiddenLine>
                </a:ext>
              </a:extLst>
            </p:spPr>
            <p:txBody>
              <a:bodyPr/>
              <a:lstStyle/>
              <a:p>
                <a:endParaRPr lang="en-US"/>
              </a:p>
            </p:txBody>
          </p:sp>
          <p:sp>
            <p:nvSpPr>
              <p:cNvPr id="32" name="Freeform 14">
                <a:extLst>
                  <a:ext uri="{FF2B5EF4-FFF2-40B4-BE49-F238E27FC236}">
                    <a16:creationId xmlns:a16="http://schemas.microsoft.com/office/drawing/2014/main" id="{F99B8398-08D8-4C1E-8D7F-BAFB4D39376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41350" y="0"/>
                <a:ext cx="422275" cy="527050"/>
              </a:xfrm>
              <a:custGeom>
                <a:avLst/>
                <a:gdLst/>
                <a:ahLst/>
                <a:cxnLst/>
                <a:rect l="0" t="0" r="r" b="b"/>
                <a:pathLst>
                  <a:path w="266" h="332">
                    <a:moveTo>
                      <a:pt x="257" y="332"/>
                    </a:moveTo>
                    <a:lnTo>
                      <a:pt x="48" y="123"/>
                    </a:lnTo>
                    <a:lnTo>
                      <a:pt x="0" y="6"/>
                    </a:lnTo>
                    <a:lnTo>
                      <a:pt x="15" y="0"/>
                    </a:lnTo>
                    <a:lnTo>
                      <a:pt x="63" y="114"/>
                    </a:lnTo>
                    <a:lnTo>
                      <a:pt x="266" y="320"/>
                    </a:lnTo>
                    <a:lnTo>
                      <a:pt x="257" y="332"/>
                    </a:lnTo>
                    <a:close/>
                  </a:path>
                </a:pathLst>
              </a:custGeom>
              <a:grpFill/>
              <a:ln>
                <a:noFill/>
              </a:ln>
              <a:extLst>
                <a:ext uri="{91240B29-F687-4f45-9708-019B960494DF}">
                  <a14:hiddenLine xmlns:a14="http://schemas.microsoft.com/office/drawing/2010/main" xmlns:a16="http://schemas.microsoft.com/office/drawing/2014/main" xmlns="" w="9525">
                    <a:solidFill>
                      <a:srgbClr val="000000"/>
                    </a:solidFill>
                    <a:round/>
                    <a:headEnd/>
                    <a:tailEnd/>
                  </a14:hiddenLine>
                </a:ext>
              </a:extLst>
            </p:spPr>
            <p:txBody>
              <a:bodyPr/>
              <a:lstStyle/>
              <a:p>
                <a:endParaRPr lang="en-US"/>
              </a:p>
            </p:txBody>
          </p:sp>
          <p:sp>
            <p:nvSpPr>
              <p:cNvPr id="33" name="Freeform 15">
                <a:extLst>
                  <a:ext uri="{FF2B5EF4-FFF2-40B4-BE49-F238E27FC236}">
                    <a16:creationId xmlns:a16="http://schemas.microsoft.com/office/drawing/2014/main" id="{CD3984BB-CCC2-49D9-A80B-9507BE5A9167}"/>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020762" y="488950"/>
                <a:ext cx="161925" cy="147638"/>
              </a:xfrm>
              <a:custGeom>
                <a:avLst/>
                <a:gdLst/>
                <a:ahLst/>
                <a:cxnLst/>
                <a:rect l="0" t="0" r="r" b="b"/>
                <a:pathLst>
                  <a:path w="34" h="31">
                    <a:moveTo>
                      <a:pt x="17" y="31"/>
                    </a:moveTo>
                    <a:cubicBezTo>
                      <a:pt x="13" y="31"/>
                      <a:pt x="9" y="30"/>
                      <a:pt x="6" y="27"/>
                    </a:cubicBezTo>
                    <a:cubicBezTo>
                      <a:pt x="0" y="20"/>
                      <a:pt x="0" y="10"/>
                      <a:pt x="6" y="4"/>
                    </a:cubicBezTo>
                    <a:cubicBezTo>
                      <a:pt x="9" y="1"/>
                      <a:pt x="13" y="0"/>
                      <a:pt x="17" y="0"/>
                    </a:cubicBezTo>
                    <a:cubicBezTo>
                      <a:pt x="21" y="0"/>
                      <a:pt x="25" y="1"/>
                      <a:pt x="28" y="4"/>
                    </a:cubicBezTo>
                    <a:cubicBezTo>
                      <a:pt x="34" y="10"/>
                      <a:pt x="34" y="20"/>
                      <a:pt x="28" y="27"/>
                    </a:cubicBezTo>
                    <a:cubicBezTo>
                      <a:pt x="25" y="30"/>
                      <a:pt x="21" y="31"/>
                      <a:pt x="17" y="31"/>
                    </a:cubicBezTo>
                    <a:close/>
                    <a:moveTo>
                      <a:pt x="17" y="4"/>
                    </a:moveTo>
                    <a:cubicBezTo>
                      <a:pt x="14" y="4"/>
                      <a:pt x="11" y="5"/>
                      <a:pt x="9" y="7"/>
                    </a:cubicBezTo>
                    <a:cubicBezTo>
                      <a:pt x="4" y="12"/>
                      <a:pt x="4" y="19"/>
                      <a:pt x="9" y="24"/>
                    </a:cubicBezTo>
                    <a:cubicBezTo>
                      <a:pt x="11" y="26"/>
                      <a:pt x="14" y="27"/>
                      <a:pt x="17" y="27"/>
                    </a:cubicBezTo>
                    <a:cubicBezTo>
                      <a:pt x="20" y="27"/>
                      <a:pt x="23" y="26"/>
                      <a:pt x="25" y="24"/>
                    </a:cubicBezTo>
                    <a:cubicBezTo>
                      <a:pt x="30" y="19"/>
                      <a:pt x="30" y="12"/>
                      <a:pt x="25" y="7"/>
                    </a:cubicBezTo>
                    <a:cubicBezTo>
                      <a:pt x="23" y="5"/>
                      <a:pt x="20" y="4"/>
                      <a:pt x="17" y="4"/>
                    </a:cubicBezTo>
                    <a:close/>
                  </a:path>
                </a:pathLst>
              </a:custGeom>
              <a:grpFill/>
              <a:ln>
                <a:noFill/>
              </a:ln>
              <a:extLst>
                <a:ext uri="{91240B29-F687-4f45-9708-019B960494DF}">
                  <a14:hiddenLine xmlns:a14="http://schemas.microsoft.com/office/drawing/2010/main" xmlns:a16="http://schemas.microsoft.com/office/drawing/2014/main" xmlns="" w="9525">
                    <a:solidFill>
                      <a:srgbClr val="000000"/>
                    </a:solidFill>
                    <a:round/>
                    <a:headEnd/>
                    <a:tailEnd/>
                  </a14:hiddenLine>
                </a:ext>
              </a:extLst>
            </p:spPr>
            <p:txBody>
              <a:bodyPr/>
              <a:lstStyle/>
              <a:p>
                <a:endParaRPr lang="en-US"/>
              </a:p>
            </p:txBody>
          </p:sp>
          <p:sp>
            <p:nvSpPr>
              <p:cNvPr id="34" name="Line 16">
                <a:extLst>
                  <a:ext uri="{FF2B5EF4-FFF2-40B4-BE49-F238E27FC236}">
                    <a16:creationId xmlns:a16="http://schemas.microsoft.com/office/drawing/2014/main" id="{78FF7C07-82F5-4A64-9D71-29CBE1B79007}"/>
                  </a:ext>
                  <a:ext uri="{C183D7F6-B498-43B3-948B-1728B52AA6E4}">
                    <adec:decorative xmlns:adec="http://schemas.microsoft.com/office/drawing/2017/decorative" val="1"/>
                  </a:ext>
                </a:extLst>
              </p:cNvPr>
              <p:cNvSpPr>
                <a:spLocks noChangeShapeType="1"/>
              </p:cNvSpPr>
              <p:nvPr>
                <p:extLst>
                  <p:ext uri="{386F3935-93C4-4BCD-93E2-E3B085C9AB24}">
                    <p16:designElem xmlns:p16="http://schemas.microsoft.com/office/powerpoint/2015/main" val="1"/>
                  </p:ext>
                </p:extLst>
              </p:nvPr>
            </p:nvSpPr>
            <p:spPr bwMode="auto">
              <a:xfrm>
                <a:off x="-4763" y="9525"/>
                <a:ext cx="0" cy="0"/>
              </a:xfrm>
              <a:prstGeom prst="line">
                <a:avLst/>
              </a:prstGeom>
              <a:grpFill/>
              <a:ln w="15" cap="flat">
                <a:solidFill>
                  <a:srgbClr val="FFFFFF"/>
                </a:solidFill>
                <a:prstDash val="solid"/>
                <a:miter lim="800000"/>
                <a:headEnd/>
                <a:tailEnd/>
              </a:ln>
            </p:spPr>
            <p:txBody>
              <a:bodyPr/>
              <a:lstStyle/>
              <a:p>
                <a:endParaRPr lang="en-US"/>
              </a:p>
            </p:txBody>
          </p:sp>
          <p:sp>
            <p:nvSpPr>
              <p:cNvPr id="35" name="Freeform 17">
                <a:extLst>
                  <a:ext uri="{FF2B5EF4-FFF2-40B4-BE49-F238E27FC236}">
                    <a16:creationId xmlns:a16="http://schemas.microsoft.com/office/drawing/2014/main" id="{7F1773CA-6AE7-4723-B072-CEC5F3829B4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9525" y="1801813"/>
                <a:ext cx="123825" cy="127000"/>
              </a:xfrm>
              <a:custGeom>
                <a:avLst/>
                <a:gdLst/>
                <a:ahLst/>
                <a:cxnLst/>
                <a:rect l="0" t="0" r="r" b="b"/>
                <a:pathLst>
                  <a:path w="78" h="80">
                    <a:moveTo>
                      <a:pt x="6" y="80"/>
                    </a:moveTo>
                    <a:lnTo>
                      <a:pt x="0" y="71"/>
                    </a:lnTo>
                    <a:lnTo>
                      <a:pt x="69" y="0"/>
                    </a:lnTo>
                    <a:lnTo>
                      <a:pt x="78" y="9"/>
                    </a:lnTo>
                    <a:lnTo>
                      <a:pt x="6" y="80"/>
                    </a:lnTo>
                    <a:close/>
                  </a:path>
                </a:pathLst>
              </a:custGeom>
              <a:grpFill/>
              <a:ln>
                <a:noFill/>
              </a:ln>
              <a:extLst>
                <a:ext uri="{91240B29-F687-4f45-9708-019B960494DF}">
                  <a14:hiddenLine xmlns:a14="http://schemas.microsoft.com/office/drawing/2010/main" xmlns:a16="http://schemas.microsoft.com/office/drawing/2014/main" xmlns="" w="9525">
                    <a:solidFill>
                      <a:srgbClr val="000000"/>
                    </a:solidFill>
                    <a:round/>
                    <a:headEnd/>
                    <a:tailEnd/>
                  </a14:hiddenLine>
                </a:ext>
              </a:extLst>
            </p:spPr>
            <p:txBody>
              <a:bodyPr/>
              <a:lstStyle/>
              <a:p>
                <a:endParaRPr lang="en-US"/>
              </a:p>
            </p:txBody>
          </p:sp>
          <p:sp>
            <p:nvSpPr>
              <p:cNvPr id="36" name="Freeform 18">
                <a:extLst>
                  <a:ext uri="{FF2B5EF4-FFF2-40B4-BE49-F238E27FC236}">
                    <a16:creationId xmlns:a16="http://schemas.microsoft.com/office/drawing/2014/main" id="{D5EC23E0-B877-4A62-B084-5407401FB6A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9525" y="3549650"/>
                <a:ext cx="147638" cy="481013"/>
              </a:xfrm>
              <a:custGeom>
                <a:avLst/>
                <a:gdLst/>
                <a:ahLst/>
                <a:cxnLst/>
                <a:rect l="0" t="0" r="r" b="b"/>
                <a:pathLst>
                  <a:path w="93" h="303">
                    <a:moveTo>
                      <a:pt x="93" y="303"/>
                    </a:moveTo>
                    <a:lnTo>
                      <a:pt x="78" y="303"/>
                    </a:lnTo>
                    <a:lnTo>
                      <a:pt x="78" y="78"/>
                    </a:lnTo>
                    <a:lnTo>
                      <a:pt x="0" y="12"/>
                    </a:lnTo>
                    <a:lnTo>
                      <a:pt x="12" y="0"/>
                    </a:lnTo>
                    <a:lnTo>
                      <a:pt x="93" y="69"/>
                    </a:lnTo>
                    <a:lnTo>
                      <a:pt x="93" y="303"/>
                    </a:lnTo>
                    <a:close/>
                  </a:path>
                </a:pathLst>
              </a:custGeom>
              <a:grpFill/>
              <a:ln>
                <a:noFill/>
              </a:ln>
              <a:extLst>
                <a:ext uri="{91240B29-F687-4f45-9708-019B960494DF}">
                  <a14:hiddenLine xmlns:a14="http://schemas.microsoft.com/office/drawing/2010/main" xmlns:a16="http://schemas.microsoft.com/office/drawing/2014/main" xmlns="" w="9525">
                    <a:solidFill>
                      <a:srgbClr val="000000"/>
                    </a:solidFill>
                    <a:round/>
                    <a:headEnd/>
                    <a:tailEnd/>
                  </a14:hiddenLine>
                </a:ext>
              </a:extLst>
            </p:spPr>
            <p:txBody>
              <a:bodyPr/>
              <a:lstStyle/>
              <a:p>
                <a:endParaRPr lang="en-US"/>
              </a:p>
            </p:txBody>
          </p:sp>
          <p:sp>
            <p:nvSpPr>
              <p:cNvPr id="37" name="Freeform 19">
                <a:extLst>
                  <a:ext uri="{FF2B5EF4-FFF2-40B4-BE49-F238E27FC236}">
                    <a16:creationId xmlns:a16="http://schemas.microsoft.com/office/drawing/2014/main" id="{633C4B0E-E7C6-4A1A-9D3A-80C8E3C59DC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28587" y="1382713"/>
                <a:ext cx="142875" cy="476250"/>
              </a:xfrm>
              <a:custGeom>
                <a:avLst/>
                <a:gdLst/>
                <a:ahLst/>
                <a:cxnLst/>
                <a:rect l="0" t="0" r="r" b="b"/>
                <a:pathLst>
                  <a:path w="90" h="300">
                    <a:moveTo>
                      <a:pt x="90" y="300"/>
                    </a:moveTo>
                    <a:lnTo>
                      <a:pt x="78" y="300"/>
                    </a:lnTo>
                    <a:lnTo>
                      <a:pt x="78" y="84"/>
                    </a:lnTo>
                    <a:lnTo>
                      <a:pt x="0" y="9"/>
                    </a:lnTo>
                    <a:lnTo>
                      <a:pt x="9" y="0"/>
                    </a:lnTo>
                    <a:lnTo>
                      <a:pt x="90" y="81"/>
                    </a:lnTo>
                    <a:lnTo>
                      <a:pt x="90" y="300"/>
                    </a:lnTo>
                    <a:close/>
                  </a:path>
                </a:pathLst>
              </a:custGeom>
              <a:grpFill/>
              <a:ln>
                <a:noFill/>
              </a:ln>
              <a:extLst>
                <a:ext uri="{91240B29-F687-4f45-9708-019B960494DF}">
                  <a14:hiddenLine xmlns:a14="http://schemas.microsoft.com/office/drawing/2010/main" xmlns:a16="http://schemas.microsoft.com/office/drawing/2014/main" xmlns="" w="9525">
                    <a:solidFill>
                      <a:srgbClr val="000000"/>
                    </a:solidFill>
                    <a:round/>
                    <a:headEnd/>
                    <a:tailEnd/>
                  </a14:hiddenLine>
                </a:ext>
              </a:extLst>
            </p:spPr>
            <p:txBody>
              <a:bodyPr/>
              <a:lstStyle/>
              <a:p>
                <a:endParaRPr lang="en-US"/>
              </a:p>
            </p:txBody>
          </p:sp>
          <p:sp>
            <p:nvSpPr>
              <p:cNvPr id="38" name="Freeform 20">
                <a:extLst>
                  <a:ext uri="{FF2B5EF4-FFF2-40B4-BE49-F238E27FC236}">
                    <a16:creationId xmlns:a16="http://schemas.microsoft.com/office/drawing/2014/main" id="{AB21372F-73AC-4C69-81F0-0D44D36F6EF2}"/>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204787" y="1849438"/>
                <a:ext cx="114300" cy="107950"/>
              </a:xfrm>
              <a:custGeom>
                <a:avLst/>
                <a:gdLst/>
                <a:ahLst/>
                <a:cxnLst/>
                <a:rect l="0" t="0" r="r" b="b"/>
                <a:pathLst>
                  <a:path w="24" h="23">
                    <a:moveTo>
                      <a:pt x="12" y="23"/>
                    </a:moveTo>
                    <a:cubicBezTo>
                      <a:pt x="6" y="23"/>
                      <a:pt x="0" y="18"/>
                      <a:pt x="0" y="12"/>
                    </a:cubicBezTo>
                    <a:cubicBezTo>
                      <a:pt x="0" y="5"/>
                      <a:pt x="6" y="0"/>
                      <a:pt x="12" y="0"/>
                    </a:cubicBezTo>
                    <a:cubicBezTo>
                      <a:pt x="18" y="0"/>
                      <a:pt x="24" y="5"/>
                      <a:pt x="24" y="12"/>
                    </a:cubicBezTo>
                    <a:cubicBezTo>
                      <a:pt x="24" y="18"/>
                      <a:pt x="18" y="23"/>
                      <a:pt x="12" y="23"/>
                    </a:cubicBezTo>
                    <a:close/>
                    <a:moveTo>
                      <a:pt x="12" y="4"/>
                    </a:moveTo>
                    <a:cubicBezTo>
                      <a:pt x="8" y="4"/>
                      <a:pt x="4" y="8"/>
                      <a:pt x="4" y="12"/>
                    </a:cubicBezTo>
                    <a:cubicBezTo>
                      <a:pt x="4" y="16"/>
                      <a:pt x="8" y="19"/>
                      <a:pt x="12" y="19"/>
                    </a:cubicBezTo>
                    <a:cubicBezTo>
                      <a:pt x="16" y="19"/>
                      <a:pt x="20" y="16"/>
                      <a:pt x="20" y="12"/>
                    </a:cubicBezTo>
                    <a:cubicBezTo>
                      <a:pt x="20" y="8"/>
                      <a:pt x="16" y="4"/>
                      <a:pt x="12" y="4"/>
                    </a:cubicBezTo>
                    <a:close/>
                  </a:path>
                </a:pathLst>
              </a:custGeom>
              <a:grpFill/>
              <a:ln>
                <a:noFill/>
              </a:ln>
              <a:extLst>
                <a:ext uri="{91240B29-F687-4f45-9708-019B960494DF}">
                  <a14:hiddenLine xmlns:a14="http://schemas.microsoft.com/office/drawing/2010/main" xmlns:a16="http://schemas.microsoft.com/office/drawing/2014/main" xmlns="" w="9525">
                    <a:solidFill>
                      <a:srgbClr val="000000"/>
                    </a:solidFill>
                    <a:round/>
                    <a:headEnd/>
                    <a:tailEnd/>
                  </a14:hiddenLine>
                </a:ext>
              </a:extLst>
            </p:spPr>
            <p:txBody>
              <a:bodyPr/>
              <a:lstStyle/>
              <a:p>
                <a:endParaRPr lang="en-US"/>
              </a:p>
            </p:txBody>
          </p:sp>
          <p:sp>
            <p:nvSpPr>
              <p:cNvPr id="39" name="Rectangle 21">
                <a:extLst>
                  <a:ext uri="{FF2B5EF4-FFF2-40B4-BE49-F238E27FC236}">
                    <a16:creationId xmlns:a16="http://schemas.microsoft.com/office/drawing/2014/main" id="{B5619D97-D7A8-4DFF-8AB1-F4B393C1B408}"/>
                  </a:ext>
                  <a:ext uri="{C183D7F6-B498-43B3-948B-1728B52AA6E4}">
                    <adec:decorative xmlns:adec="http://schemas.microsoft.com/office/drawing/2017/decorative" val="1"/>
                  </a:ext>
                </a:extLst>
              </p:cNvPr>
              <p:cNvSpPr>
                <a:spLocks noChangeArrowheads="1"/>
              </p:cNvSpPr>
              <p:nvPr>
                <p:extLst>
                  <p:ext uri="{386F3935-93C4-4BCD-93E2-E3B085C9AB24}">
                    <p16:designElem xmlns:p16="http://schemas.microsoft.com/office/powerpoint/2015/main" val="1"/>
                  </p:ext>
                </p:extLst>
              </p:nvPr>
            </p:nvSpPr>
            <p:spPr bwMode="auto">
              <a:xfrm>
                <a:off x="133350" y="4662488"/>
                <a:ext cx="23813" cy="2181225"/>
              </a:xfrm>
              <a:prstGeom prst="rect">
                <a:avLst/>
              </a:prstGeom>
              <a:grpFill/>
              <a:ln>
                <a:noFill/>
              </a:ln>
              <a:extLst>
                <a:ext uri="{91240B29-F687-4f45-9708-019B960494DF}">
                  <a14:hiddenLine xmlns:a14="http://schemas.microsoft.com/office/drawing/2010/main" xmlns:a16="http://schemas.microsoft.com/office/drawing/2014/main" xmlns="" w="9525">
                    <a:solidFill>
                      <a:srgbClr val="000000"/>
                    </a:solidFill>
                    <a:miter lim="800000"/>
                    <a:headEnd/>
                    <a:tailEnd/>
                  </a14:hiddenLine>
                </a:ext>
              </a:extLst>
            </p:spPr>
            <p:txBody>
              <a:bodyPr/>
              <a:lstStyle/>
              <a:p>
                <a:endParaRPr lang="en-US"/>
              </a:p>
            </p:txBody>
          </p:sp>
          <p:sp>
            <p:nvSpPr>
              <p:cNvPr id="40" name="Freeform 22">
                <a:extLst>
                  <a:ext uri="{FF2B5EF4-FFF2-40B4-BE49-F238E27FC236}">
                    <a16:creationId xmlns:a16="http://schemas.microsoft.com/office/drawing/2014/main" id="{55E03CED-9618-41BB-898B-2FECEFD7B74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23837" y="5041900"/>
                <a:ext cx="369888" cy="1801813"/>
              </a:xfrm>
              <a:custGeom>
                <a:avLst/>
                <a:gdLst/>
                <a:ahLst/>
                <a:cxnLst/>
                <a:rect l="0" t="0" r="r" b="b"/>
                <a:pathLst>
                  <a:path w="233" h="1135">
                    <a:moveTo>
                      <a:pt x="15" y="1135"/>
                    </a:moveTo>
                    <a:lnTo>
                      <a:pt x="0" y="1135"/>
                    </a:lnTo>
                    <a:lnTo>
                      <a:pt x="0" y="515"/>
                    </a:lnTo>
                    <a:lnTo>
                      <a:pt x="0" y="512"/>
                    </a:lnTo>
                    <a:lnTo>
                      <a:pt x="218" y="0"/>
                    </a:lnTo>
                    <a:lnTo>
                      <a:pt x="233" y="6"/>
                    </a:lnTo>
                    <a:lnTo>
                      <a:pt x="15" y="518"/>
                    </a:lnTo>
                    <a:lnTo>
                      <a:pt x="15" y="1135"/>
                    </a:lnTo>
                    <a:close/>
                  </a:path>
                </a:pathLst>
              </a:custGeom>
              <a:grpFill/>
              <a:ln>
                <a:noFill/>
              </a:ln>
              <a:extLst>
                <a:ext uri="{91240B29-F687-4f45-9708-019B960494DF}">
                  <a14:hiddenLine xmlns:a14="http://schemas.microsoft.com/office/drawing/2010/main" xmlns:a16="http://schemas.microsoft.com/office/drawing/2014/main" xmlns="" w="9525">
                    <a:solidFill>
                      <a:srgbClr val="000000"/>
                    </a:solidFill>
                    <a:round/>
                    <a:headEnd/>
                    <a:tailEnd/>
                  </a14:hiddenLine>
                </a:ext>
              </a:extLst>
            </p:spPr>
            <p:txBody>
              <a:bodyPr/>
              <a:lstStyle/>
              <a:p>
                <a:endParaRPr lang="en-US"/>
              </a:p>
            </p:txBody>
          </p:sp>
          <p:sp>
            <p:nvSpPr>
              <p:cNvPr id="41" name="Freeform 23">
                <a:extLst>
                  <a:ext uri="{FF2B5EF4-FFF2-40B4-BE49-F238E27FC236}">
                    <a16:creationId xmlns:a16="http://schemas.microsoft.com/office/drawing/2014/main" id="{78F0A5C5-589E-4053-A41A-FA77210C3D8A}"/>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52387"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a16="http://schemas.microsoft.com/office/drawing/2014/main" xmlns="" w="9525">
                    <a:solidFill>
                      <a:srgbClr val="000000"/>
                    </a:solidFill>
                    <a:round/>
                    <a:headEnd/>
                    <a:tailEnd/>
                  </a14:hiddenLine>
                </a:ext>
              </a:extLst>
            </p:spPr>
            <p:txBody>
              <a:bodyPr/>
              <a:lstStyle/>
              <a:p>
                <a:endParaRPr lang="en-US"/>
              </a:p>
            </p:txBody>
          </p:sp>
          <p:sp>
            <p:nvSpPr>
              <p:cNvPr id="42" name="Freeform 24">
                <a:extLst>
                  <a:ext uri="{FF2B5EF4-FFF2-40B4-BE49-F238E27FC236}">
                    <a16:creationId xmlns:a16="http://schemas.microsoft.com/office/drawing/2014/main" id="{AC2718F8-15C5-4DAB-B194-AAEE8A205E4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4288" y="5627688"/>
                <a:ext cx="85725" cy="1216025"/>
              </a:xfrm>
              <a:custGeom>
                <a:avLst/>
                <a:gdLst/>
                <a:ahLst/>
                <a:cxnLst/>
                <a:rect l="0" t="0" r="r" b="b"/>
                <a:pathLst>
                  <a:path w="54" h="766">
                    <a:moveTo>
                      <a:pt x="54" y="766"/>
                    </a:moveTo>
                    <a:lnTo>
                      <a:pt x="36" y="766"/>
                    </a:lnTo>
                    <a:lnTo>
                      <a:pt x="36" y="149"/>
                    </a:lnTo>
                    <a:lnTo>
                      <a:pt x="0" y="3"/>
                    </a:lnTo>
                    <a:lnTo>
                      <a:pt x="18" y="0"/>
                    </a:lnTo>
                    <a:lnTo>
                      <a:pt x="54" y="146"/>
                    </a:lnTo>
                    <a:lnTo>
                      <a:pt x="54" y="766"/>
                    </a:lnTo>
                    <a:close/>
                  </a:path>
                </a:pathLst>
              </a:custGeom>
              <a:grpFill/>
              <a:ln>
                <a:noFill/>
              </a:ln>
              <a:extLst>
                <a:ext uri="{91240B29-F687-4f45-9708-019B960494DF}">
                  <a14:hiddenLine xmlns:a14="http://schemas.microsoft.com/office/drawing/2010/main" xmlns:a16="http://schemas.microsoft.com/office/drawing/2014/main" xmlns="" w="9525">
                    <a:solidFill>
                      <a:srgbClr val="000000"/>
                    </a:solidFill>
                    <a:round/>
                    <a:headEnd/>
                    <a:tailEnd/>
                  </a14:hiddenLine>
                </a:ext>
              </a:extLst>
            </p:spPr>
            <p:txBody>
              <a:bodyPr/>
              <a:lstStyle/>
              <a:p>
                <a:endParaRPr lang="en-US"/>
              </a:p>
            </p:txBody>
          </p:sp>
          <p:sp>
            <p:nvSpPr>
              <p:cNvPr id="43" name="Freeform 25">
                <a:extLst>
                  <a:ext uri="{FF2B5EF4-FFF2-40B4-BE49-F238E27FC236}">
                    <a16:creationId xmlns:a16="http://schemas.microsoft.com/office/drawing/2014/main" id="{23C6608B-EA21-4579-B33F-55E52AC28756}"/>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527050" y="48672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a16="http://schemas.microsoft.com/office/drawing/2014/main" xmlns="" w="9525">
                    <a:solidFill>
                      <a:srgbClr val="000000"/>
                    </a:solidFill>
                    <a:round/>
                    <a:headEnd/>
                    <a:tailEnd/>
                  </a14:hiddenLine>
                </a:ext>
              </a:extLst>
            </p:spPr>
            <p:txBody>
              <a:bodyPr/>
              <a:lstStyle/>
              <a:p>
                <a:endParaRPr lang="en-US"/>
              </a:p>
            </p:txBody>
          </p:sp>
          <p:sp>
            <p:nvSpPr>
              <p:cNvPr id="44" name="Freeform 26">
                <a:extLst>
                  <a:ext uri="{FF2B5EF4-FFF2-40B4-BE49-F238E27FC236}">
                    <a16:creationId xmlns:a16="http://schemas.microsoft.com/office/drawing/2014/main" id="{4A2FEFA2-D838-4CE1-90BA-B6C2EEB5438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09562" y="5422900"/>
                <a:ext cx="374650" cy="1425575"/>
              </a:xfrm>
              <a:custGeom>
                <a:avLst/>
                <a:gdLst/>
                <a:ahLst/>
                <a:cxnLst/>
                <a:rect l="0" t="0" r="r" b="b"/>
                <a:pathLst>
                  <a:path w="236" h="898">
                    <a:moveTo>
                      <a:pt x="18" y="898"/>
                    </a:moveTo>
                    <a:lnTo>
                      <a:pt x="0" y="898"/>
                    </a:lnTo>
                    <a:lnTo>
                      <a:pt x="0" y="515"/>
                    </a:lnTo>
                    <a:lnTo>
                      <a:pt x="3" y="512"/>
                    </a:lnTo>
                    <a:lnTo>
                      <a:pt x="221" y="0"/>
                    </a:lnTo>
                    <a:lnTo>
                      <a:pt x="236" y="6"/>
                    </a:lnTo>
                    <a:lnTo>
                      <a:pt x="18" y="518"/>
                    </a:lnTo>
                    <a:lnTo>
                      <a:pt x="18" y="898"/>
                    </a:lnTo>
                    <a:close/>
                  </a:path>
                </a:pathLst>
              </a:custGeom>
              <a:grpFill/>
              <a:ln>
                <a:noFill/>
              </a:ln>
              <a:extLst>
                <a:ext uri="{91240B29-F687-4f45-9708-019B960494DF}">
                  <a14:hiddenLine xmlns:a14="http://schemas.microsoft.com/office/drawing/2010/main" xmlns:a16="http://schemas.microsoft.com/office/drawing/2014/main" xmlns="" w="9525">
                    <a:solidFill>
                      <a:srgbClr val="000000"/>
                    </a:solidFill>
                    <a:round/>
                    <a:headEnd/>
                    <a:tailEnd/>
                  </a14:hiddenLine>
                </a:ext>
              </a:extLst>
            </p:spPr>
            <p:txBody>
              <a:bodyPr/>
              <a:lstStyle/>
              <a:p>
                <a:endParaRPr lang="en-US"/>
              </a:p>
            </p:txBody>
          </p:sp>
          <p:sp>
            <p:nvSpPr>
              <p:cNvPr id="45" name="Freeform 27">
                <a:extLst>
                  <a:ext uri="{FF2B5EF4-FFF2-40B4-BE49-F238E27FC236}">
                    <a16:creationId xmlns:a16="http://schemas.microsoft.com/office/drawing/2014/main" id="{1A39CA24-DF18-4FCC-8265-36FC72ED589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569912" y="5945188"/>
                <a:ext cx="152400" cy="912813"/>
              </a:xfrm>
              <a:custGeom>
                <a:avLst/>
                <a:gdLst/>
                <a:ahLst/>
                <a:cxnLst/>
                <a:rect l="0" t="0" r="r" b="b"/>
                <a:pathLst>
                  <a:path w="96" h="575">
                    <a:moveTo>
                      <a:pt x="15" y="575"/>
                    </a:moveTo>
                    <a:lnTo>
                      <a:pt x="0" y="569"/>
                    </a:lnTo>
                    <a:lnTo>
                      <a:pt x="81" y="383"/>
                    </a:lnTo>
                    <a:lnTo>
                      <a:pt x="81" y="0"/>
                    </a:lnTo>
                    <a:lnTo>
                      <a:pt x="96" y="0"/>
                    </a:lnTo>
                    <a:lnTo>
                      <a:pt x="96" y="386"/>
                    </a:lnTo>
                    <a:lnTo>
                      <a:pt x="15" y="575"/>
                    </a:lnTo>
                    <a:close/>
                  </a:path>
                </a:pathLst>
              </a:custGeom>
              <a:grpFill/>
              <a:ln>
                <a:noFill/>
              </a:ln>
              <a:extLst>
                <a:ext uri="{91240B29-F687-4f45-9708-019B960494DF}">
                  <a14:hiddenLine xmlns:a14="http://schemas.microsoft.com/office/drawing/2010/main" xmlns:a16="http://schemas.microsoft.com/office/drawing/2014/main" xmlns="" w="9525">
                    <a:solidFill>
                      <a:srgbClr val="000000"/>
                    </a:solidFill>
                    <a:round/>
                    <a:headEnd/>
                    <a:tailEnd/>
                  </a14:hiddenLine>
                </a:ext>
              </a:extLst>
            </p:spPr>
            <p:txBody>
              <a:bodyPr/>
              <a:lstStyle/>
              <a:p>
                <a:endParaRPr lang="en-US"/>
              </a:p>
            </p:txBody>
          </p:sp>
          <p:sp>
            <p:nvSpPr>
              <p:cNvPr id="46" name="Freeform 28">
                <a:extLst>
                  <a:ext uri="{FF2B5EF4-FFF2-40B4-BE49-F238E27FC236}">
                    <a16:creationId xmlns:a16="http://schemas.microsoft.com/office/drawing/2014/main" id="{50A32DBD-9B22-49C3-A628-A98533FBF4FB}"/>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612775" y="52466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a16="http://schemas.microsoft.com/office/drawing/2014/main" xmlns="" w="9525">
                    <a:solidFill>
                      <a:srgbClr val="000000"/>
                    </a:solidFill>
                    <a:round/>
                    <a:headEnd/>
                    <a:tailEnd/>
                  </a14:hiddenLine>
                </a:ext>
              </a:extLst>
            </p:spPr>
            <p:txBody>
              <a:bodyPr/>
              <a:lstStyle/>
              <a:p>
                <a:endParaRPr lang="en-US"/>
              </a:p>
            </p:txBody>
          </p:sp>
          <p:sp>
            <p:nvSpPr>
              <p:cNvPr id="47" name="Freeform 29">
                <a:extLst>
                  <a:ext uri="{FF2B5EF4-FFF2-40B4-BE49-F238E27FC236}">
                    <a16:creationId xmlns:a16="http://schemas.microsoft.com/office/drawing/2014/main" id="{A3C0B30D-BB1A-4B3D-A162-3EBE6267F214}"/>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612775" y="57642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a16="http://schemas.microsoft.com/office/drawing/2014/main" xmlns="" w="9525">
                    <a:solidFill>
                      <a:srgbClr val="000000"/>
                    </a:solidFill>
                    <a:round/>
                    <a:headEnd/>
                    <a:tailEnd/>
                  </a14:hiddenLine>
                </a:ext>
              </a:extLst>
            </p:spPr>
            <p:txBody>
              <a:bodyPr/>
              <a:lstStyle/>
              <a:p>
                <a:endParaRPr lang="en-US"/>
              </a:p>
            </p:txBody>
          </p:sp>
          <p:sp>
            <p:nvSpPr>
              <p:cNvPr id="48" name="Freeform 30">
                <a:extLst>
                  <a:ext uri="{FF2B5EF4-FFF2-40B4-BE49-F238E27FC236}">
                    <a16:creationId xmlns:a16="http://schemas.microsoft.com/office/drawing/2014/main" id="{092B125A-1548-445E-8689-07BEEC81559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69925" y="6330950"/>
                <a:ext cx="417513" cy="517525"/>
              </a:xfrm>
              <a:custGeom>
                <a:avLst/>
                <a:gdLst/>
                <a:ahLst/>
                <a:cxnLst/>
                <a:rect l="0" t="0" r="r" b="b"/>
                <a:pathLst>
                  <a:path w="263" h="326">
                    <a:moveTo>
                      <a:pt x="15" y="326"/>
                    </a:moveTo>
                    <a:lnTo>
                      <a:pt x="0" y="320"/>
                    </a:lnTo>
                    <a:lnTo>
                      <a:pt x="45" y="206"/>
                    </a:lnTo>
                    <a:lnTo>
                      <a:pt x="48" y="206"/>
                    </a:lnTo>
                    <a:lnTo>
                      <a:pt x="254" y="0"/>
                    </a:lnTo>
                    <a:lnTo>
                      <a:pt x="263" y="12"/>
                    </a:lnTo>
                    <a:lnTo>
                      <a:pt x="60" y="215"/>
                    </a:lnTo>
                    <a:lnTo>
                      <a:pt x="15" y="326"/>
                    </a:lnTo>
                    <a:close/>
                  </a:path>
                </a:pathLst>
              </a:custGeom>
              <a:grpFill/>
              <a:ln>
                <a:noFill/>
              </a:ln>
              <a:extLst>
                <a:ext uri="{91240B29-F687-4f45-9708-019B960494DF}">
                  <a14:hiddenLine xmlns:a14="http://schemas.microsoft.com/office/drawing/2010/main" xmlns:a16="http://schemas.microsoft.com/office/drawing/2014/main" xmlns="" w="9525">
                    <a:solidFill>
                      <a:srgbClr val="000000"/>
                    </a:solidFill>
                    <a:round/>
                    <a:headEnd/>
                    <a:tailEnd/>
                  </a14:hiddenLine>
                </a:ext>
              </a:extLst>
            </p:spPr>
            <p:txBody>
              <a:bodyPr/>
              <a:lstStyle/>
              <a:p>
                <a:endParaRPr lang="en-US"/>
              </a:p>
            </p:txBody>
          </p:sp>
          <p:sp>
            <p:nvSpPr>
              <p:cNvPr id="49" name="Freeform 31">
                <a:extLst>
                  <a:ext uri="{FF2B5EF4-FFF2-40B4-BE49-F238E27FC236}">
                    <a16:creationId xmlns:a16="http://schemas.microsoft.com/office/drawing/2014/main" id="{D6A7D7B9-9A7E-4FD2-A1B4-1C5CFAE54989}"/>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049337" y="6221413"/>
                <a:ext cx="157163" cy="147638"/>
              </a:xfrm>
              <a:custGeom>
                <a:avLst/>
                <a:gdLst/>
                <a:ahLst/>
                <a:cxnLst/>
                <a:rect l="0" t="0" r="r" b="b"/>
                <a:pathLst>
                  <a:path w="33" h="31">
                    <a:moveTo>
                      <a:pt x="16" y="31"/>
                    </a:moveTo>
                    <a:cubicBezTo>
                      <a:pt x="12" y="31"/>
                      <a:pt x="8" y="29"/>
                      <a:pt x="5" y="26"/>
                    </a:cubicBezTo>
                    <a:cubicBezTo>
                      <a:pt x="2" y="24"/>
                      <a:pt x="0" y="20"/>
                      <a:pt x="0" y="15"/>
                    </a:cubicBezTo>
                    <a:cubicBezTo>
                      <a:pt x="0" y="11"/>
                      <a:pt x="2" y="7"/>
                      <a:pt x="5" y="4"/>
                    </a:cubicBezTo>
                    <a:cubicBezTo>
                      <a:pt x="8" y="1"/>
                      <a:pt x="12" y="0"/>
                      <a:pt x="16" y="0"/>
                    </a:cubicBezTo>
                    <a:cubicBezTo>
                      <a:pt x="20" y="0"/>
                      <a:pt x="24" y="1"/>
                      <a:pt x="27" y="4"/>
                    </a:cubicBezTo>
                    <a:cubicBezTo>
                      <a:pt x="33" y="10"/>
                      <a:pt x="33" y="20"/>
                      <a:pt x="27" y="26"/>
                    </a:cubicBezTo>
                    <a:cubicBezTo>
                      <a:pt x="24" y="29"/>
                      <a:pt x="20" y="31"/>
                      <a:pt x="16" y="31"/>
                    </a:cubicBezTo>
                    <a:close/>
                    <a:moveTo>
                      <a:pt x="16" y="4"/>
                    </a:moveTo>
                    <a:cubicBezTo>
                      <a:pt x="13" y="4"/>
                      <a:pt x="10" y="5"/>
                      <a:pt x="8" y="7"/>
                    </a:cubicBezTo>
                    <a:cubicBezTo>
                      <a:pt x="6" y="9"/>
                      <a:pt x="4" y="12"/>
                      <a:pt x="4" y="15"/>
                    </a:cubicBezTo>
                    <a:cubicBezTo>
                      <a:pt x="4" y="19"/>
                      <a:pt x="6" y="21"/>
                      <a:pt x="8" y="24"/>
                    </a:cubicBezTo>
                    <a:cubicBezTo>
                      <a:pt x="10" y="26"/>
                      <a:pt x="13" y="27"/>
                      <a:pt x="16" y="27"/>
                    </a:cubicBezTo>
                    <a:cubicBezTo>
                      <a:pt x="19" y="27"/>
                      <a:pt x="22" y="26"/>
                      <a:pt x="24" y="24"/>
                    </a:cubicBezTo>
                    <a:cubicBezTo>
                      <a:pt x="29" y="19"/>
                      <a:pt x="29" y="12"/>
                      <a:pt x="24" y="7"/>
                    </a:cubicBezTo>
                    <a:cubicBezTo>
                      <a:pt x="22" y="5"/>
                      <a:pt x="19" y="4"/>
                      <a:pt x="16" y="4"/>
                    </a:cubicBezTo>
                    <a:close/>
                  </a:path>
                </a:pathLst>
              </a:custGeom>
              <a:grpFill/>
              <a:ln>
                <a:noFill/>
              </a:ln>
              <a:extLst>
                <a:ext uri="{91240B29-F687-4f45-9708-019B960494DF}">
                  <a14:hiddenLine xmlns:a14="http://schemas.microsoft.com/office/drawing/2010/main" xmlns:a16="http://schemas.microsoft.com/office/drawing/2014/main" xmlns="" w="9525">
                    <a:solidFill>
                      <a:srgbClr val="000000"/>
                    </a:solidFill>
                    <a:round/>
                    <a:headEnd/>
                    <a:tailEnd/>
                  </a14:hiddenLine>
                </a:ext>
              </a:extLst>
            </p:spPr>
            <p:txBody>
              <a:bodyPr/>
              <a:lstStyle/>
              <a:p>
                <a:endParaRPr lang="en-US"/>
              </a:p>
            </p:txBody>
          </p:sp>
        </p:grpSp>
        <p:grpSp>
          <p:nvGrpSpPr>
            <p:cNvPr id="12" name="Group 11">
              <a:extLst>
                <a:ext uri="{FF2B5EF4-FFF2-40B4-BE49-F238E27FC236}">
                  <a16:creationId xmlns:a16="http://schemas.microsoft.com/office/drawing/2014/main" id="{DB1B0C3F-D935-4306-B5B1-6AA635881120}"/>
                </a:ext>
                <a:ext uri="{C183D7F6-B498-43B3-948B-1728B52AA6E4}">
                  <adec:decorative xmlns:adec="http://schemas.microsoft.com/office/drawing/2017/decorative" val="1"/>
                </a:ext>
              </a:extLst>
            </p:cNvPr>
            <p:cNvGrpSpPr/>
            <p:nvPr>
              <p:extLst>
                <p:ext uri="{386F3935-93C4-4BCD-93E2-E3B085C9AB24}">
                  <p16:designElem xmlns:p16="http://schemas.microsoft.com/office/powerpoint/2015/main" val="1"/>
                </p:ext>
              </p:extLst>
            </p:nvPr>
          </p:nvGrpSpPr>
          <p:grpSpPr>
            <a:xfrm>
              <a:off x="11364912" y="0"/>
              <a:ext cx="674688" cy="6848476"/>
              <a:chOff x="11364912" y="0"/>
              <a:chExt cx="674688" cy="6848476"/>
            </a:xfrm>
            <a:gradFill flip="none" rotWithShape="1">
              <a:gsLst>
                <a:gs pos="0">
                  <a:schemeClr val="tx2">
                    <a:alpha val="80000"/>
                  </a:schemeClr>
                </a:gs>
                <a:gs pos="100000">
                  <a:schemeClr val="bg2">
                    <a:lumMod val="60000"/>
                    <a:lumOff val="40000"/>
                    <a:alpha val="60000"/>
                  </a:schemeClr>
                </a:gs>
              </a:gsLst>
              <a:lin ang="5400000" scaled="0"/>
              <a:tileRect/>
            </a:gradFill>
          </p:grpSpPr>
          <p:sp>
            <p:nvSpPr>
              <p:cNvPr id="13" name="Freeform 32">
                <a:extLst>
                  <a:ext uri="{FF2B5EF4-FFF2-40B4-BE49-F238E27FC236}">
                    <a16:creationId xmlns:a16="http://schemas.microsoft.com/office/drawing/2014/main" id="{75BC67F5-D485-467A-BCCB-D062EB6DD0E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483975" y="0"/>
                <a:ext cx="417513" cy="512763"/>
              </a:xfrm>
              <a:custGeom>
                <a:avLst/>
                <a:gdLst/>
                <a:ahLst/>
                <a:cxnLst/>
                <a:rect l="0" t="0" r="r" b="b"/>
                <a:pathLst>
                  <a:path w="263" h="323">
                    <a:moveTo>
                      <a:pt x="12" y="323"/>
                    </a:moveTo>
                    <a:lnTo>
                      <a:pt x="0" y="314"/>
                    </a:lnTo>
                    <a:lnTo>
                      <a:pt x="203" y="108"/>
                    </a:lnTo>
                    <a:lnTo>
                      <a:pt x="248" y="0"/>
                    </a:lnTo>
                    <a:lnTo>
                      <a:pt x="263" y="6"/>
                    </a:lnTo>
                    <a:lnTo>
                      <a:pt x="218" y="117"/>
                    </a:lnTo>
                    <a:lnTo>
                      <a:pt x="218" y="117"/>
                    </a:lnTo>
                    <a:lnTo>
                      <a:pt x="12" y="323"/>
                    </a:lnTo>
                    <a:close/>
                  </a:path>
                </a:pathLst>
              </a:custGeom>
              <a:grpFill/>
              <a:ln>
                <a:noFill/>
              </a:ln>
              <a:extLst>
                <a:ext uri="{91240B29-F687-4f45-9708-019B960494DF}">
                  <a14:hiddenLine xmlns:a14="http://schemas.microsoft.com/office/drawing/2010/main" xmlns:a16="http://schemas.microsoft.com/office/drawing/2014/main" xmlns="" w="9525">
                    <a:solidFill>
                      <a:srgbClr val="000000"/>
                    </a:solidFill>
                    <a:round/>
                    <a:headEnd/>
                    <a:tailEnd/>
                  </a14:hiddenLine>
                </a:ext>
              </a:extLst>
            </p:spPr>
            <p:txBody>
              <a:bodyPr/>
              <a:lstStyle/>
              <a:p>
                <a:endParaRPr lang="en-US"/>
              </a:p>
            </p:txBody>
          </p:sp>
          <p:sp>
            <p:nvSpPr>
              <p:cNvPr id="14" name="Freeform 33">
                <a:extLst>
                  <a:ext uri="{FF2B5EF4-FFF2-40B4-BE49-F238E27FC236}">
                    <a16:creationId xmlns:a16="http://schemas.microsoft.com/office/drawing/2014/main" id="{7FB0B620-AB12-4F0B-AD1C-A47A5FBC6323}"/>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1364912" y="474663"/>
                <a:ext cx="157163" cy="152400"/>
              </a:xfrm>
              <a:custGeom>
                <a:avLst/>
                <a:gdLst/>
                <a:ahLst/>
                <a:cxnLst/>
                <a:rect l="0" t="0" r="r" b="b"/>
                <a:pathLst>
                  <a:path w="33" h="32">
                    <a:moveTo>
                      <a:pt x="17" y="32"/>
                    </a:moveTo>
                    <a:cubicBezTo>
                      <a:pt x="13" y="32"/>
                      <a:pt x="9" y="30"/>
                      <a:pt x="6" y="27"/>
                    </a:cubicBezTo>
                    <a:cubicBezTo>
                      <a:pt x="0" y="21"/>
                      <a:pt x="0" y="11"/>
                      <a:pt x="6" y="5"/>
                    </a:cubicBezTo>
                    <a:cubicBezTo>
                      <a:pt x="9" y="2"/>
                      <a:pt x="13" y="0"/>
                      <a:pt x="17" y="0"/>
                    </a:cubicBezTo>
                    <a:cubicBezTo>
                      <a:pt x="21" y="0"/>
                      <a:pt x="25" y="2"/>
                      <a:pt x="28" y="5"/>
                    </a:cubicBezTo>
                    <a:cubicBezTo>
                      <a:pt x="31" y="8"/>
                      <a:pt x="33" y="12"/>
                      <a:pt x="33" y="16"/>
                    </a:cubicBezTo>
                    <a:cubicBezTo>
                      <a:pt x="33" y="20"/>
                      <a:pt x="31" y="24"/>
                      <a:pt x="28" y="27"/>
                    </a:cubicBezTo>
                    <a:cubicBezTo>
                      <a:pt x="25" y="30"/>
                      <a:pt x="21" y="32"/>
                      <a:pt x="17" y="32"/>
                    </a:cubicBezTo>
                    <a:close/>
                    <a:moveTo>
                      <a:pt x="17" y="4"/>
                    </a:moveTo>
                    <a:cubicBezTo>
                      <a:pt x="14" y="4"/>
                      <a:pt x="11" y="6"/>
                      <a:pt x="9" y="8"/>
                    </a:cubicBezTo>
                    <a:cubicBezTo>
                      <a:pt x="4" y="12"/>
                      <a:pt x="4" y="20"/>
                      <a:pt x="9" y="24"/>
                    </a:cubicBezTo>
                    <a:cubicBezTo>
                      <a:pt x="11" y="27"/>
                      <a:pt x="14" y="28"/>
                      <a:pt x="17" y="28"/>
                    </a:cubicBezTo>
                    <a:cubicBezTo>
                      <a:pt x="20" y="28"/>
                      <a:pt x="23" y="27"/>
                      <a:pt x="26" y="24"/>
                    </a:cubicBezTo>
                    <a:cubicBezTo>
                      <a:pt x="30" y="20"/>
                      <a:pt x="30" y="12"/>
                      <a:pt x="26" y="8"/>
                    </a:cubicBezTo>
                    <a:cubicBezTo>
                      <a:pt x="23" y="6"/>
                      <a:pt x="20" y="4"/>
                      <a:pt x="17" y="4"/>
                    </a:cubicBezTo>
                    <a:close/>
                  </a:path>
                </a:pathLst>
              </a:custGeom>
              <a:grpFill/>
              <a:ln>
                <a:noFill/>
              </a:ln>
              <a:extLst>
                <a:ext uri="{91240B29-F687-4f45-9708-019B960494DF}">
                  <a14:hiddenLine xmlns:a14="http://schemas.microsoft.com/office/drawing/2010/main" xmlns:a16="http://schemas.microsoft.com/office/drawing/2014/main" xmlns="" w="9525">
                    <a:solidFill>
                      <a:srgbClr val="000000"/>
                    </a:solidFill>
                    <a:round/>
                    <a:headEnd/>
                    <a:tailEnd/>
                  </a14:hiddenLine>
                </a:ext>
              </a:extLst>
            </p:spPr>
            <p:txBody>
              <a:bodyPr/>
              <a:lstStyle/>
              <a:p>
                <a:endParaRPr lang="en-US"/>
              </a:p>
            </p:txBody>
          </p:sp>
          <p:sp>
            <p:nvSpPr>
              <p:cNvPr id="15" name="Freeform 34">
                <a:extLst>
                  <a:ext uri="{FF2B5EF4-FFF2-40B4-BE49-F238E27FC236}">
                    <a16:creationId xmlns:a16="http://schemas.microsoft.com/office/drawing/2014/main" id="{6AEFA891-E591-4F7F-9DBA-FC78E9B8F1BC}"/>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1631612" y="1539875"/>
                <a:ext cx="188913"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a16="http://schemas.microsoft.com/office/drawing/2014/main" xmlns="" w="9525">
                    <a:solidFill>
                      <a:srgbClr val="000000"/>
                    </a:solidFill>
                    <a:round/>
                    <a:headEnd/>
                    <a:tailEnd/>
                  </a14:hiddenLine>
                </a:ext>
              </a:extLst>
            </p:spPr>
            <p:txBody>
              <a:bodyPr/>
              <a:lstStyle/>
              <a:p>
                <a:endParaRPr lang="en-US"/>
              </a:p>
            </p:txBody>
          </p:sp>
          <p:sp>
            <p:nvSpPr>
              <p:cNvPr id="16" name="Freeform 35">
                <a:extLst>
                  <a:ext uri="{FF2B5EF4-FFF2-40B4-BE49-F238E27FC236}">
                    <a16:creationId xmlns:a16="http://schemas.microsoft.com/office/drawing/2014/main" id="{78921FFF-4B57-4E33-BE94-5A8BFC95E03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531600" y="5694363"/>
                <a:ext cx="298450" cy="1154113"/>
              </a:xfrm>
              <a:custGeom>
                <a:avLst/>
                <a:gdLst/>
                <a:ahLst/>
                <a:cxnLst/>
                <a:rect l="0" t="0" r="r" b="b"/>
                <a:pathLst>
                  <a:path w="188" h="727">
                    <a:moveTo>
                      <a:pt x="15" y="727"/>
                    </a:moveTo>
                    <a:lnTo>
                      <a:pt x="0" y="727"/>
                    </a:lnTo>
                    <a:lnTo>
                      <a:pt x="0" y="407"/>
                    </a:lnTo>
                    <a:lnTo>
                      <a:pt x="0" y="407"/>
                    </a:lnTo>
                    <a:lnTo>
                      <a:pt x="176" y="0"/>
                    </a:lnTo>
                    <a:lnTo>
                      <a:pt x="188" y="6"/>
                    </a:lnTo>
                    <a:lnTo>
                      <a:pt x="15" y="410"/>
                    </a:lnTo>
                    <a:lnTo>
                      <a:pt x="15" y="727"/>
                    </a:lnTo>
                    <a:close/>
                  </a:path>
                </a:pathLst>
              </a:custGeom>
              <a:grpFill/>
              <a:ln>
                <a:noFill/>
              </a:ln>
              <a:extLst>
                <a:ext uri="{91240B29-F687-4f45-9708-019B960494DF}">
                  <a14:hiddenLine xmlns:a14="http://schemas.microsoft.com/office/drawing/2010/main" xmlns:a16="http://schemas.microsoft.com/office/drawing/2014/main" xmlns="" w="9525">
                    <a:solidFill>
                      <a:srgbClr val="000000"/>
                    </a:solidFill>
                    <a:round/>
                    <a:headEnd/>
                    <a:tailEnd/>
                  </a14:hiddenLine>
                </a:ext>
              </a:extLst>
            </p:spPr>
            <p:txBody>
              <a:bodyPr/>
              <a:lstStyle/>
              <a:p>
                <a:endParaRPr lang="en-US"/>
              </a:p>
            </p:txBody>
          </p:sp>
          <p:sp>
            <p:nvSpPr>
              <p:cNvPr id="17" name="Freeform 36">
                <a:extLst>
                  <a:ext uri="{FF2B5EF4-FFF2-40B4-BE49-F238E27FC236}">
                    <a16:creationId xmlns:a16="http://schemas.microsoft.com/office/drawing/2014/main" id="{0C4A1658-5AAE-4925-B106-BC0A17862E79}"/>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1772900" y="5551488"/>
                <a:ext cx="157163" cy="155575"/>
              </a:xfrm>
              <a:custGeom>
                <a:avLst/>
                <a:gdLst/>
                <a:ahLst/>
                <a:cxnLst/>
                <a:rect l="0" t="0" r="r" b="b"/>
                <a:pathLst>
                  <a:path w="33" h="33">
                    <a:moveTo>
                      <a:pt x="17" y="33"/>
                    </a:moveTo>
                    <a:cubicBezTo>
                      <a:pt x="8" y="33"/>
                      <a:pt x="0" y="25"/>
                      <a:pt x="0" y="16"/>
                    </a:cubicBezTo>
                    <a:cubicBezTo>
                      <a:pt x="0" y="7"/>
                      <a:pt x="8" y="0"/>
                      <a:pt x="17" y="0"/>
                    </a:cubicBezTo>
                    <a:cubicBezTo>
                      <a:pt x="26" y="0"/>
                      <a:pt x="33" y="7"/>
                      <a:pt x="33" y="16"/>
                    </a:cubicBezTo>
                    <a:cubicBezTo>
                      <a:pt x="33" y="25"/>
                      <a:pt x="26" y="33"/>
                      <a:pt x="17" y="33"/>
                    </a:cubicBezTo>
                    <a:close/>
                    <a:moveTo>
                      <a:pt x="17" y="4"/>
                    </a:moveTo>
                    <a:cubicBezTo>
                      <a:pt x="10" y="4"/>
                      <a:pt x="4" y="9"/>
                      <a:pt x="4" y="16"/>
                    </a:cubicBezTo>
                    <a:cubicBezTo>
                      <a:pt x="4" y="23"/>
                      <a:pt x="10" y="29"/>
                      <a:pt x="17" y="29"/>
                    </a:cubicBezTo>
                    <a:cubicBezTo>
                      <a:pt x="23" y="29"/>
                      <a:pt x="29" y="23"/>
                      <a:pt x="29" y="16"/>
                    </a:cubicBezTo>
                    <a:cubicBezTo>
                      <a:pt x="29" y="9"/>
                      <a:pt x="23" y="4"/>
                      <a:pt x="17" y="4"/>
                    </a:cubicBezTo>
                    <a:close/>
                  </a:path>
                </a:pathLst>
              </a:custGeom>
              <a:grpFill/>
              <a:ln>
                <a:noFill/>
              </a:ln>
              <a:extLst>
                <a:ext uri="{91240B29-F687-4f45-9708-019B960494DF}">
                  <a14:hiddenLine xmlns:a14="http://schemas.microsoft.com/office/drawing/2010/main" xmlns:a16="http://schemas.microsoft.com/office/drawing/2014/main" xmlns="" w="9525">
                    <a:solidFill>
                      <a:srgbClr val="000000"/>
                    </a:solidFill>
                    <a:round/>
                    <a:headEnd/>
                    <a:tailEnd/>
                  </a14:hiddenLine>
                </a:ext>
              </a:extLst>
            </p:spPr>
            <p:txBody>
              <a:bodyPr/>
              <a:lstStyle/>
              <a:p>
                <a:endParaRPr lang="en-US"/>
              </a:p>
            </p:txBody>
          </p:sp>
          <p:sp>
            <p:nvSpPr>
              <p:cNvPr id="18" name="Freeform 37">
                <a:extLst>
                  <a:ext uri="{FF2B5EF4-FFF2-40B4-BE49-F238E27FC236}">
                    <a16:creationId xmlns:a16="http://schemas.microsoft.com/office/drawing/2014/main" id="{DE6DF3EB-099A-427A-A999-3BAF3BCA94E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710987" y="4763"/>
                <a:ext cx="304800" cy="1544638"/>
              </a:xfrm>
              <a:custGeom>
                <a:avLst/>
                <a:gdLst/>
                <a:ahLst/>
                <a:cxnLst/>
                <a:rect l="0" t="0" r="r" b="b"/>
                <a:pathLst>
                  <a:path w="192" h="973">
                    <a:moveTo>
                      <a:pt x="15" y="973"/>
                    </a:moveTo>
                    <a:lnTo>
                      <a:pt x="0" y="973"/>
                    </a:lnTo>
                    <a:lnTo>
                      <a:pt x="0" y="790"/>
                    </a:lnTo>
                    <a:lnTo>
                      <a:pt x="174" y="614"/>
                    </a:lnTo>
                    <a:lnTo>
                      <a:pt x="174" y="0"/>
                    </a:lnTo>
                    <a:lnTo>
                      <a:pt x="192" y="0"/>
                    </a:lnTo>
                    <a:lnTo>
                      <a:pt x="192" y="620"/>
                    </a:lnTo>
                    <a:lnTo>
                      <a:pt x="15" y="796"/>
                    </a:lnTo>
                    <a:lnTo>
                      <a:pt x="15" y="973"/>
                    </a:lnTo>
                    <a:close/>
                  </a:path>
                </a:pathLst>
              </a:custGeom>
              <a:grpFill/>
              <a:ln>
                <a:noFill/>
              </a:ln>
              <a:extLst>
                <a:ext uri="{91240B29-F687-4f45-9708-019B960494DF}">
                  <a14:hiddenLine xmlns:a14="http://schemas.microsoft.com/office/drawing/2010/main" xmlns:a16="http://schemas.microsoft.com/office/drawing/2014/main" xmlns="" w="9525">
                    <a:solidFill>
                      <a:srgbClr val="000000"/>
                    </a:solidFill>
                    <a:round/>
                    <a:headEnd/>
                    <a:tailEnd/>
                  </a14:hiddenLine>
                </a:ext>
              </a:extLst>
            </p:spPr>
            <p:txBody>
              <a:bodyPr/>
              <a:lstStyle/>
              <a:p>
                <a:endParaRPr lang="en-US"/>
              </a:p>
            </p:txBody>
          </p:sp>
          <p:sp>
            <p:nvSpPr>
              <p:cNvPr id="19" name="Freeform 38">
                <a:extLst>
                  <a:ext uri="{FF2B5EF4-FFF2-40B4-BE49-F238E27FC236}">
                    <a16:creationId xmlns:a16="http://schemas.microsoft.com/office/drawing/2014/main" id="{CC595EFE-4690-4B81-83B1-F863B951B0E1}"/>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1636375" y="4867275"/>
                <a:ext cx="188913"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a16="http://schemas.microsoft.com/office/drawing/2014/main" xmlns="" w="9525">
                    <a:solidFill>
                      <a:srgbClr val="000000"/>
                    </a:solidFill>
                    <a:round/>
                    <a:headEnd/>
                    <a:tailEnd/>
                  </a14:hiddenLine>
                </a:ext>
              </a:extLst>
            </p:spPr>
            <p:txBody>
              <a:bodyPr/>
              <a:lstStyle/>
              <a:p>
                <a:endParaRPr lang="en-US"/>
              </a:p>
            </p:txBody>
          </p:sp>
          <p:sp>
            <p:nvSpPr>
              <p:cNvPr id="20" name="Freeform 39">
                <a:extLst>
                  <a:ext uri="{FF2B5EF4-FFF2-40B4-BE49-F238E27FC236}">
                    <a16:creationId xmlns:a16="http://schemas.microsoft.com/office/drawing/2014/main" id="{400FAC39-AEAC-4B54-9694-29D537C203B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441112" y="5046663"/>
                <a:ext cx="307975" cy="1801813"/>
              </a:xfrm>
              <a:custGeom>
                <a:avLst/>
                <a:gdLst/>
                <a:ahLst/>
                <a:cxnLst/>
                <a:rect l="0" t="0" r="r" b="b"/>
                <a:pathLst>
                  <a:path w="194" h="1135">
                    <a:moveTo>
                      <a:pt x="18" y="1135"/>
                    </a:moveTo>
                    <a:lnTo>
                      <a:pt x="0" y="1135"/>
                    </a:lnTo>
                    <a:lnTo>
                      <a:pt x="0" y="354"/>
                    </a:lnTo>
                    <a:lnTo>
                      <a:pt x="176" y="177"/>
                    </a:lnTo>
                    <a:lnTo>
                      <a:pt x="176" y="0"/>
                    </a:lnTo>
                    <a:lnTo>
                      <a:pt x="194" y="0"/>
                    </a:lnTo>
                    <a:lnTo>
                      <a:pt x="194" y="183"/>
                    </a:lnTo>
                    <a:lnTo>
                      <a:pt x="18" y="360"/>
                    </a:lnTo>
                    <a:lnTo>
                      <a:pt x="18" y="1135"/>
                    </a:lnTo>
                    <a:close/>
                  </a:path>
                </a:pathLst>
              </a:custGeom>
              <a:grpFill/>
              <a:ln>
                <a:noFill/>
              </a:ln>
              <a:extLst>
                <a:ext uri="{91240B29-F687-4f45-9708-019B960494DF}">
                  <a14:hiddenLine xmlns:a14="http://schemas.microsoft.com/office/drawing/2010/main" xmlns:a16="http://schemas.microsoft.com/office/drawing/2014/main" xmlns="" w="9525">
                    <a:solidFill>
                      <a:srgbClr val="000000"/>
                    </a:solidFill>
                    <a:round/>
                    <a:headEnd/>
                    <a:tailEnd/>
                  </a14:hiddenLine>
                </a:ext>
              </a:extLst>
            </p:spPr>
            <p:txBody>
              <a:bodyPr/>
              <a:lstStyle/>
              <a:p>
                <a:endParaRPr lang="en-US"/>
              </a:p>
            </p:txBody>
          </p:sp>
          <p:sp>
            <p:nvSpPr>
              <p:cNvPr id="21" name="Freeform 40">
                <a:extLst>
                  <a:ext uri="{FF2B5EF4-FFF2-40B4-BE49-F238E27FC236}">
                    <a16:creationId xmlns:a16="http://schemas.microsoft.com/office/drawing/2014/main" id="{C61298B0-056E-4D83-B168-1C054A17A0CB}"/>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1849100" y="64166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a16="http://schemas.microsoft.com/office/drawing/2014/main" xmlns="" w="9525">
                    <a:solidFill>
                      <a:srgbClr val="000000"/>
                    </a:solidFill>
                    <a:round/>
                    <a:headEnd/>
                    <a:tailEnd/>
                  </a14:hiddenLine>
                </a:ext>
              </a:extLst>
            </p:spPr>
            <p:txBody>
              <a:bodyPr/>
              <a:lstStyle/>
              <a:p>
                <a:endParaRPr lang="en-US"/>
              </a:p>
            </p:txBody>
          </p:sp>
          <p:sp>
            <p:nvSpPr>
              <p:cNvPr id="22" name="Rectangle 41">
                <a:extLst>
                  <a:ext uri="{FF2B5EF4-FFF2-40B4-BE49-F238E27FC236}">
                    <a16:creationId xmlns:a16="http://schemas.microsoft.com/office/drawing/2014/main" id="{9F9E69A2-F9B0-40C2-BDC8-143835426BEF}"/>
                  </a:ext>
                  <a:ext uri="{C183D7F6-B498-43B3-948B-1728B52AA6E4}">
                    <adec:decorative xmlns:adec="http://schemas.microsoft.com/office/drawing/2017/decorative" val="1"/>
                  </a:ext>
                </a:extLst>
              </p:cNvPr>
              <p:cNvSpPr>
                <a:spLocks noChangeArrowheads="1"/>
              </p:cNvSpPr>
              <p:nvPr>
                <p:extLst>
                  <p:ext uri="{386F3935-93C4-4BCD-93E2-E3B085C9AB24}">
                    <p16:designElem xmlns:p16="http://schemas.microsoft.com/office/powerpoint/2015/main" val="1"/>
                  </p:ext>
                </p:extLst>
              </p:nvPr>
            </p:nvSpPr>
            <p:spPr bwMode="auto">
              <a:xfrm>
                <a:off x="11939587" y="6596063"/>
                <a:ext cx="23813" cy="252413"/>
              </a:xfrm>
              <a:prstGeom prst="rect">
                <a:avLst/>
              </a:prstGeom>
              <a:grpFill/>
              <a:ln>
                <a:noFill/>
              </a:ln>
              <a:extLst>
                <a:ext uri="{91240B29-F687-4f45-9708-019B960494DF}">
                  <a14:hiddenLine xmlns:a14="http://schemas.microsoft.com/office/drawing/2010/main" xmlns:a16="http://schemas.microsoft.com/office/drawing/2014/main" xmlns="" w="9525">
                    <a:solidFill>
                      <a:srgbClr val="000000"/>
                    </a:solidFill>
                    <a:miter lim="800000"/>
                    <a:headEnd/>
                    <a:tailEnd/>
                  </a14:hiddenLine>
                </a:ext>
              </a:extLst>
            </p:spPr>
            <p:txBody>
              <a:bodyPr/>
              <a:lstStyle/>
              <a:p>
                <a:endParaRPr lang="en-US"/>
              </a:p>
            </p:txBody>
          </p:sp>
        </p:grpSp>
      </p:grpSp>
      <p:sp useBgFill="1">
        <p:nvSpPr>
          <p:cNvPr id="119" name="Rectangle 50">
            <a:extLst>
              <a:ext uri="{FF2B5EF4-FFF2-40B4-BE49-F238E27FC236}">
                <a16:creationId xmlns:a16="http://schemas.microsoft.com/office/drawing/2014/main" id="{54B9C16B-AC4A-44ED-9075-F76549B46E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20" name="Group 52">
            <a:extLst>
              <a:ext uri="{FF2B5EF4-FFF2-40B4-BE49-F238E27FC236}">
                <a16:creationId xmlns:a16="http://schemas.microsoft.com/office/drawing/2014/main" id="{62A2FEB6-F419-4684-9ABC-9E32E012E8B7}"/>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6100" y="-11384"/>
            <a:ext cx="1220788" cy="6858001"/>
            <a:chOff x="-14288" y="0"/>
            <a:chExt cx="1220788" cy="6858001"/>
          </a:xfrm>
          <a:gradFill flip="none" rotWithShape="1">
            <a:gsLst>
              <a:gs pos="0">
                <a:schemeClr val="tx2"/>
              </a:gs>
              <a:gs pos="100000">
                <a:schemeClr val="bg2">
                  <a:lumMod val="60000"/>
                  <a:lumOff val="40000"/>
                </a:schemeClr>
              </a:gs>
            </a:gsLst>
            <a:lin ang="5400000" scaled="0"/>
            <a:tileRect/>
          </a:gradFill>
        </p:grpSpPr>
        <p:sp>
          <p:nvSpPr>
            <p:cNvPr id="54" name="Rectangle 5">
              <a:extLst>
                <a:ext uri="{FF2B5EF4-FFF2-40B4-BE49-F238E27FC236}">
                  <a16:creationId xmlns:a16="http://schemas.microsoft.com/office/drawing/2014/main" id="{21E24A15-28D6-4CEB-9268-0BB0BEEAF38C}"/>
                </a:ext>
                <a:ext uri="{C183D7F6-B498-43B3-948B-1728B52AA6E4}">
                  <adec:decorative xmlns:adec="http://schemas.microsoft.com/office/drawing/2017/decorative" val="1"/>
                </a:ext>
              </a:extLst>
            </p:cNvPr>
            <p:cNvSpPr>
              <a:spLocks noChangeArrowheads="1"/>
            </p:cNvSpPr>
            <p:nvPr>
              <p:extLst>
                <p:ext uri="{386F3935-93C4-4BCD-93E2-E3B085C9AB24}">
                  <p16:designElem xmlns:p16="http://schemas.microsoft.com/office/powerpoint/2015/main" val="1"/>
                </p:ext>
              </p:extLst>
            </p:nvPr>
          </p:nvSpPr>
          <p:spPr bwMode="auto">
            <a:xfrm>
              <a:off x="114300" y="4763"/>
              <a:ext cx="23813" cy="2181225"/>
            </a:xfrm>
            <a:prstGeom prst="rect">
              <a:avLst/>
            </a:prstGeom>
            <a:grpFill/>
            <a:ln>
              <a:noFill/>
            </a:ln>
            <a:extLst>
              <a:ext uri="{91240B29-F687-4f45-9708-019B960494DF}">
                <a14:hiddenLine xmlns:a14="http://schemas.microsoft.com/office/drawing/2010/main" xmlns:dgm="http://schemas.openxmlformats.org/drawingml/2006/diagram" xmlns:p14="http://schemas.microsoft.com/office/powerpoint/2010/main" xmlns:a16="http://schemas.microsoft.com/office/drawing/2014/main" xmlns="" w="9525">
                  <a:solidFill>
                    <a:srgbClr val="000000"/>
                  </a:solidFill>
                  <a:miter lim="800000"/>
                  <a:headEnd/>
                  <a:tailEnd/>
                </a14:hiddenLine>
              </a:ext>
            </a:extLst>
          </p:spPr>
          <p:txBody>
            <a:bodyPr/>
            <a:lstStyle/>
            <a:p>
              <a:endParaRPr lang="en-US"/>
            </a:p>
          </p:txBody>
        </p:sp>
        <p:sp>
          <p:nvSpPr>
            <p:cNvPr id="55" name="Freeform 6">
              <a:extLst>
                <a:ext uri="{FF2B5EF4-FFF2-40B4-BE49-F238E27FC236}">
                  <a16:creationId xmlns:a16="http://schemas.microsoft.com/office/drawing/2014/main" id="{4345933F-9633-4510-90E1-08B0E2A19E79}"/>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33337" y="21764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dgm="http://schemas.openxmlformats.org/drawingml/2006/diagram" xmlns:p14="http://schemas.microsoft.com/office/powerpoint/2010/main" xmlns:a16="http://schemas.microsoft.com/office/drawing/2014/main" xmlns="" w="9525">
                  <a:solidFill>
                    <a:srgbClr val="000000"/>
                  </a:solidFill>
                  <a:round/>
                  <a:headEnd/>
                  <a:tailEnd/>
                </a14:hiddenLine>
              </a:ext>
            </a:extLst>
          </p:spPr>
          <p:txBody>
            <a:bodyPr/>
            <a:lstStyle/>
            <a:p>
              <a:endParaRPr lang="en-US"/>
            </a:p>
          </p:txBody>
        </p:sp>
        <p:sp>
          <p:nvSpPr>
            <p:cNvPr id="56" name="Freeform 7">
              <a:extLst>
                <a:ext uri="{FF2B5EF4-FFF2-40B4-BE49-F238E27FC236}">
                  <a16:creationId xmlns:a16="http://schemas.microsoft.com/office/drawing/2014/main" id="{C68A48FB-1BE4-4053-A76F-5A5511BA0E0B}"/>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28575" y="4021138"/>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dgm="http://schemas.openxmlformats.org/drawingml/2006/diagram" xmlns:p14="http://schemas.microsoft.com/office/powerpoint/2010/main" xmlns:a16="http://schemas.microsoft.com/office/drawing/2014/main" xmlns="" w="9525">
                  <a:solidFill>
                    <a:srgbClr val="000000"/>
                  </a:solidFill>
                  <a:round/>
                  <a:headEnd/>
                  <a:tailEnd/>
                </a14:hiddenLine>
              </a:ext>
            </a:extLst>
          </p:spPr>
          <p:txBody>
            <a:bodyPr/>
            <a:lstStyle/>
            <a:p>
              <a:endParaRPr lang="en-US"/>
            </a:p>
          </p:txBody>
        </p:sp>
        <p:sp>
          <p:nvSpPr>
            <p:cNvPr id="57" name="Freeform 8">
              <a:extLst>
                <a:ext uri="{FF2B5EF4-FFF2-40B4-BE49-F238E27FC236}">
                  <a16:creationId xmlns:a16="http://schemas.microsoft.com/office/drawing/2014/main" id="{8149777B-6A9F-4C95-BF44-F9646450713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00025" y="4763"/>
              <a:ext cx="369888" cy="1811338"/>
            </a:xfrm>
            <a:custGeom>
              <a:avLst/>
              <a:gdLst/>
              <a:ahLst/>
              <a:cxnLst/>
              <a:rect l="0" t="0" r="r" b="b"/>
              <a:pathLst>
                <a:path w="233" h="1141">
                  <a:moveTo>
                    <a:pt x="218" y="1141"/>
                  </a:moveTo>
                  <a:lnTo>
                    <a:pt x="0" y="626"/>
                  </a:lnTo>
                  <a:lnTo>
                    <a:pt x="0" y="0"/>
                  </a:lnTo>
                  <a:lnTo>
                    <a:pt x="15" y="0"/>
                  </a:lnTo>
                  <a:lnTo>
                    <a:pt x="15" y="623"/>
                  </a:lnTo>
                  <a:lnTo>
                    <a:pt x="233" y="1135"/>
                  </a:lnTo>
                  <a:lnTo>
                    <a:pt x="218" y="1141"/>
                  </a:lnTo>
                  <a:close/>
                </a:path>
              </a:pathLst>
            </a:custGeom>
            <a:grpFill/>
            <a:ln>
              <a:noFill/>
            </a:ln>
            <a:extLst>
              <a:ext uri="{91240B29-F687-4f45-9708-019B960494DF}">
                <a14:hiddenLine xmlns:a14="http://schemas.microsoft.com/office/drawing/2010/main" xmlns:dgm="http://schemas.openxmlformats.org/drawingml/2006/diagram" xmlns:p14="http://schemas.microsoft.com/office/powerpoint/2010/main" xmlns:a16="http://schemas.microsoft.com/office/drawing/2014/main" xmlns="" w="9525">
                  <a:solidFill>
                    <a:srgbClr val="000000"/>
                  </a:solidFill>
                  <a:round/>
                  <a:headEnd/>
                  <a:tailEnd/>
                </a14:hiddenLine>
              </a:ext>
            </a:extLst>
          </p:spPr>
          <p:txBody>
            <a:bodyPr/>
            <a:lstStyle/>
            <a:p>
              <a:endParaRPr lang="en-US"/>
            </a:p>
          </p:txBody>
        </p:sp>
        <p:sp>
          <p:nvSpPr>
            <p:cNvPr id="58" name="Freeform 9">
              <a:extLst>
                <a:ext uri="{FF2B5EF4-FFF2-40B4-BE49-F238E27FC236}">
                  <a16:creationId xmlns:a16="http://schemas.microsoft.com/office/drawing/2014/main" id="{0654845E-622A-4AD3-8F3A-6E1DEAB5FCA2}"/>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503237" y="1801813"/>
              <a:ext cx="190500" cy="188913"/>
            </a:xfrm>
            <a:custGeom>
              <a:avLst/>
              <a:gdLst/>
              <a:ahLst/>
              <a:cxnLst/>
              <a:rect l="0" t="0" r="r" b="b"/>
              <a:pathLst>
                <a:path w="40" h="40">
                  <a:moveTo>
                    <a:pt x="20" y="40"/>
                  </a:moveTo>
                  <a:cubicBezTo>
                    <a:pt x="9" y="40"/>
                    <a:pt x="0" y="31"/>
                    <a:pt x="0" y="20"/>
                  </a:cubicBezTo>
                  <a:cubicBezTo>
                    <a:pt x="0" y="9"/>
                    <a:pt x="9" y="0"/>
                    <a:pt x="20" y="0"/>
                  </a:cubicBezTo>
                  <a:cubicBezTo>
                    <a:pt x="33" y="0"/>
                    <a:pt x="40" y="6"/>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9"/>
                    <a:pt x="31" y="4"/>
                    <a:pt x="20" y="4"/>
                  </a:cubicBezTo>
                  <a:close/>
                </a:path>
              </a:pathLst>
            </a:custGeom>
            <a:grpFill/>
            <a:ln>
              <a:noFill/>
            </a:ln>
            <a:extLst>
              <a:ext uri="{91240B29-F687-4f45-9708-019B960494DF}">
                <a14:hiddenLine xmlns:a14="http://schemas.microsoft.com/office/drawing/2010/main" xmlns:dgm="http://schemas.openxmlformats.org/drawingml/2006/diagram" xmlns:p14="http://schemas.microsoft.com/office/powerpoint/2010/main" xmlns:a16="http://schemas.microsoft.com/office/drawing/2014/main" xmlns="" w="9525">
                  <a:solidFill>
                    <a:srgbClr val="000000"/>
                  </a:solidFill>
                  <a:round/>
                  <a:headEnd/>
                  <a:tailEnd/>
                </a14:hiddenLine>
              </a:ext>
            </a:extLst>
          </p:spPr>
          <p:txBody>
            <a:bodyPr/>
            <a:lstStyle/>
            <a:p>
              <a:endParaRPr lang="en-US"/>
            </a:p>
          </p:txBody>
        </p:sp>
        <p:sp>
          <p:nvSpPr>
            <p:cNvPr id="59" name="Freeform 10">
              <a:extLst>
                <a:ext uri="{FF2B5EF4-FFF2-40B4-BE49-F238E27FC236}">
                  <a16:creationId xmlns:a16="http://schemas.microsoft.com/office/drawing/2014/main" id="{DF1C0739-3D08-4C83-857E-B0724A6E8C7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85750" y="4763"/>
              <a:ext cx="369888" cy="1430338"/>
            </a:xfrm>
            <a:custGeom>
              <a:avLst/>
              <a:gdLst/>
              <a:ahLst/>
              <a:cxnLst/>
              <a:rect l="0" t="0" r="r" b="b"/>
              <a:pathLst>
                <a:path w="233" h="901">
                  <a:moveTo>
                    <a:pt x="221" y="901"/>
                  </a:moveTo>
                  <a:lnTo>
                    <a:pt x="0" y="383"/>
                  </a:lnTo>
                  <a:lnTo>
                    <a:pt x="0" y="0"/>
                  </a:lnTo>
                  <a:lnTo>
                    <a:pt x="18" y="0"/>
                  </a:lnTo>
                  <a:lnTo>
                    <a:pt x="18" y="380"/>
                  </a:lnTo>
                  <a:lnTo>
                    <a:pt x="233" y="895"/>
                  </a:lnTo>
                  <a:lnTo>
                    <a:pt x="221" y="901"/>
                  </a:lnTo>
                  <a:close/>
                </a:path>
              </a:pathLst>
            </a:custGeom>
            <a:grpFill/>
            <a:ln>
              <a:noFill/>
            </a:ln>
            <a:extLst>
              <a:ext uri="{91240B29-F687-4f45-9708-019B960494DF}">
                <a14:hiddenLine xmlns:a14="http://schemas.microsoft.com/office/drawing/2010/main" xmlns:dgm="http://schemas.openxmlformats.org/drawingml/2006/diagram" xmlns:p14="http://schemas.microsoft.com/office/powerpoint/2010/main" xmlns:a16="http://schemas.microsoft.com/office/drawing/2014/main" xmlns="" w="9525">
                  <a:solidFill>
                    <a:srgbClr val="000000"/>
                  </a:solidFill>
                  <a:round/>
                  <a:headEnd/>
                  <a:tailEnd/>
                </a14:hiddenLine>
              </a:ext>
            </a:extLst>
          </p:spPr>
          <p:txBody>
            <a:bodyPr/>
            <a:lstStyle/>
            <a:p>
              <a:endParaRPr lang="en-US"/>
            </a:p>
          </p:txBody>
        </p:sp>
        <p:sp>
          <p:nvSpPr>
            <p:cNvPr id="60" name="Freeform 11">
              <a:extLst>
                <a:ext uri="{FF2B5EF4-FFF2-40B4-BE49-F238E27FC236}">
                  <a16:creationId xmlns:a16="http://schemas.microsoft.com/office/drawing/2014/main" id="{D235EAA0-7D5A-453A-9643-EE7A4954EA9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546100" y="0"/>
              <a:ext cx="152400" cy="912813"/>
            </a:xfrm>
            <a:custGeom>
              <a:avLst/>
              <a:gdLst/>
              <a:ahLst/>
              <a:cxnLst/>
              <a:rect l="0" t="0" r="r" b="b"/>
              <a:pathLst>
                <a:path w="96" h="575">
                  <a:moveTo>
                    <a:pt x="96" y="575"/>
                  </a:moveTo>
                  <a:lnTo>
                    <a:pt x="78" y="575"/>
                  </a:lnTo>
                  <a:lnTo>
                    <a:pt x="78" y="192"/>
                  </a:lnTo>
                  <a:lnTo>
                    <a:pt x="0" y="6"/>
                  </a:lnTo>
                  <a:lnTo>
                    <a:pt x="15" y="0"/>
                  </a:lnTo>
                  <a:lnTo>
                    <a:pt x="96" y="189"/>
                  </a:lnTo>
                  <a:lnTo>
                    <a:pt x="96" y="575"/>
                  </a:lnTo>
                  <a:close/>
                </a:path>
              </a:pathLst>
            </a:custGeom>
            <a:grpFill/>
            <a:ln>
              <a:noFill/>
            </a:ln>
            <a:extLst>
              <a:ext uri="{91240B29-F687-4f45-9708-019B960494DF}">
                <a14:hiddenLine xmlns:a14="http://schemas.microsoft.com/office/drawing/2010/main" xmlns:dgm="http://schemas.openxmlformats.org/drawingml/2006/diagram" xmlns:p14="http://schemas.microsoft.com/office/powerpoint/2010/main" xmlns:a16="http://schemas.microsoft.com/office/drawing/2014/main" xmlns="" w="9525">
                  <a:solidFill>
                    <a:srgbClr val="000000"/>
                  </a:solidFill>
                  <a:round/>
                  <a:headEnd/>
                  <a:tailEnd/>
                </a14:hiddenLine>
              </a:ext>
            </a:extLst>
          </p:spPr>
          <p:txBody>
            <a:bodyPr/>
            <a:lstStyle/>
            <a:p>
              <a:endParaRPr lang="en-US"/>
            </a:p>
          </p:txBody>
        </p:sp>
        <p:sp>
          <p:nvSpPr>
            <p:cNvPr id="61" name="Freeform 12">
              <a:extLst>
                <a:ext uri="{FF2B5EF4-FFF2-40B4-BE49-F238E27FC236}">
                  <a16:creationId xmlns:a16="http://schemas.microsoft.com/office/drawing/2014/main" id="{94C6FB7C-72DE-42DE-8F58-CCE9B8F5562A}"/>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588962" y="1420813"/>
              <a:ext cx="190500" cy="190500"/>
            </a:xfrm>
            <a:custGeom>
              <a:avLst/>
              <a:gdLst/>
              <a:ahLst/>
              <a:cxnLst/>
              <a:rect l="0" t="0" r="r" b="b"/>
              <a:pathLst>
                <a:path w="40" h="40">
                  <a:moveTo>
                    <a:pt x="20" y="40"/>
                  </a:moveTo>
                  <a:cubicBezTo>
                    <a:pt x="9" y="40"/>
                    <a:pt x="0" y="31"/>
                    <a:pt x="0" y="20"/>
                  </a:cubicBezTo>
                  <a:cubicBezTo>
                    <a:pt x="0" y="9"/>
                    <a:pt x="9" y="0"/>
                    <a:pt x="20" y="0"/>
                  </a:cubicBezTo>
                  <a:cubicBezTo>
                    <a:pt x="33" y="0"/>
                    <a:pt x="40" y="7"/>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9"/>
                    <a:pt x="31" y="4"/>
                    <a:pt x="20" y="4"/>
                  </a:cubicBezTo>
                  <a:close/>
                </a:path>
              </a:pathLst>
            </a:custGeom>
            <a:grpFill/>
            <a:ln>
              <a:noFill/>
            </a:ln>
            <a:extLst>
              <a:ext uri="{91240B29-F687-4f45-9708-019B960494DF}">
                <a14:hiddenLine xmlns:a14="http://schemas.microsoft.com/office/drawing/2010/main" xmlns:dgm="http://schemas.openxmlformats.org/drawingml/2006/diagram" xmlns:p14="http://schemas.microsoft.com/office/powerpoint/2010/main" xmlns:a16="http://schemas.microsoft.com/office/drawing/2014/main" xmlns="" w="9525">
                  <a:solidFill>
                    <a:srgbClr val="000000"/>
                  </a:solidFill>
                  <a:round/>
                  <a:headEnd/>
                  <a:tailEnd/>
                </a14:hiddenLine>
              </a:ext>
            </a:extLst>
          </p:spPr>
          <p:txBody>
            <a:bodyPr/>
            <a:lstStyle/>
            <a:p>
              <a:endParaRPr lang="en-US"/>
            </a:p>
          </p:txBody>
        </p:sp>
        <p:sp>
          <p:nvSpPr>
            <p:cNvPr id="62" name="Freeform 13">
              <a:extLst>
                <a:ext uri="{FF2B5EF4-FFF2-40B4-BE49-F238E27FC236}">
                  <a16:creationId xmlns:a16="http://schemas.microsoft.com/office/drawing/2014/main" id="{FE31E0FE-EC8D-4EA7-BD9D-02F8C54FDB35}"/>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588962"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dgm="http://schemas.openxmlformats.org/drawingml/2006/diagram" xmlns:p14="http://schemas.microsoft.com/office/powerpoint/2010/main" xmlns:a16="http://schemas.microsoft.com/office/drawing/2014/main" xmlns="" w="9525">
                  <a:solidFill>
                    <a:srgbClr val="000000"/>
                  </a:solidFill>
                  <a:round/>
                  <a:headEnd/>
                  <a:tailEnd/>
                </a14:hiddenLine>
              </a:ext>
            </a:extLst>
          </p:spPr>
          <p:txBody>
            <a:bodyPr/>
            <a:lstStyle/>
            <a:p>
              <a:endParaRPr lang="en-US"/>
            </a:p>
          </p:txBody>
        </p:sp>
        <p:sp>
          <p:nvSpPr>
            <p:cNvPr id="63" name="Freeform 14">
              <a:extLst>
                <a:ext uri="{FF2B5EF4-FFF2-40B4-BE49-F238E27FC236}">
                  <a16:creationId xmlns:a16="http://schemas.microsoft.com/office/drawing/2014/main" id="{69FE4B12-13E0-48F9-9E18-66406B8D3CD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41350" y="0"/>
              <a:ext cx="422275" cy="527050"/>
            </a:xfrm>
            <a:custGeom>
              <a:avLst/>
              <a:gdLst/>
              <a:ahLst/>
              <a:cxnLst/>
              <a:rect l="0" t="0" r="r" b="b"/>
              <a:pathLst>
                <a:path w="266" h="332">
                  <a:moveTo>
                    <a:pt x="257" y="332"/>
                  </a:moveTo>
                  <a:lnTo>
                    <a:pt x="48" y="123"/>
                  </a:lnTo>
                  <a:lnTo>
                    <a:pt x="0" y="6"/>
                  </a:lnTo>
                  <a:lnTo>
                    <a:pt x="15" y="0"/>
                  </a:lnTo>
                  <a:lnTo>
                    <a:pt x="63" y="114"/>
                  </a:lnTo>
                  <a:lnTo>
                    <a:pt x="266" y="320"/>
                  </a:lnTo>
                  <a:lnTo>
                    <a:pt x="257" y="332"/>
                  </a:lnTo>
                  <a:close/>
                </a:path>
              </a:pathLst>
            </a:custGeom>
            <a:grpFill/>
            <a:ln>
              <a:noFill/>
            </a:ln>
            <a:extLst>
              <a:ext uri="{91240B29-F687-4f45-9708-019B960494DF}">
                <a14:hiddenLine xmlns:a14="http://schemas.microsoft.com/office/drawing/2010/main" xmlns:dgm="http://schemas.openxmlformats.org/drawingml/2006/diagram" xmlns:p14="http://schemas.microsoft.com/office/powerpoint/2010/main" xmlns:a16="http://schemas.microsoft.com/office/drawing/2014/main" xmlns="" w="9525">
                  <a:solidFill>
                    <a:srgbClr val="000000"/>
                  </a:solidFill>
                  <a:round/>
                  <a:headEnd/>
                  <a:tailEnd/>
                </a14:hiddenLine>
              </a:ext>
            </a:extLst>
          </p:spPr>
          <p:txBody>
            <a:bodyPr/>
            <a:lstStyle/>
            <a:p>
              <a:endParaRPr lang="en-US"/>
            </a:p>
          </p:txBody>
        </p:sp>
        <p:sp>
          <p:nvSpPr>
            <p:cNvPr id="64" name="Freeform 15">
              <a:extLst>
                <a:ext uri="{FF2B5EF4-FFF2-40B4-BE49-F238E27FC236}">
                  <a16:creationId xmlns:a16="http://schemas.microsoft.com/office/drawing/2014/main" id="{87FAADC3-B321-43EE-B8F3-2842D84098DB}"/>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020762" y="488950"/>
              <a:ext cx="161925" cy="147638"/>
            </a:xfrm>
            <a:custGeom>
              <a:avLst/>
              <a:gdLst/>
              <a:ahLst/>
              <a:cxnLst/>
              <a:rect l="0" t="0" r="r" b="b"/>
              <a:pathLst>
                <a:path w="34" h="31">
                  <a:moveTo>
                    <a:pt x="17" y="31"/>
                  </a:moveTo>
                  <a:cubicBezTo>
                    <a:pt x="13" y="31"/>
                    <a:pt x="9" y="30"/>
                    <a:pt x="6" y="27"/>
                  </a:cubicBezTo>
                  <a:cubicBezTo>
                    <a:pt x="0" y="20"/>
                    <a:pt x="0" y="10"/>
                    <a:pt x="6" y="4"/>
                  </a:cubicBezTo>
                  <a:cubicBezTo>
                    <a:pt x="9" y="1"/>
                    <a:pt x="13" y="0"/>
                    <a:pt x="17" y="0"/>
                  </a:cubicBezTo>
                  <a:cubicBezTo>
                    <a:pt x="21" y="0"/>
                    <a:pt x="25" y="1"/>
                    <a:pt x="28" y="4"/>
                  </a:cubicBezTo>
                  <a:cubicBezTo>
                    <a:pt x="34" y="10"/>
                    <a:pt x="34" y="20"/>
                    <a:pt x="28" y="27"/>
                  </a:cubicBezTo>
                  <a:cubicBezTo>
                    <a:pt x="25" y="30"/>
                    <a:pt x="21" y="31"/>
                    <a:pt x="17" y="31"/>
                  </a:cubicBezTo>
                  <a:close/>
                  <a:moveTo>
                    <a:pt x="17" y="4"/>
                  </a:moveTo>
                  <a:cubicBezTo>
                    <a:pt x="14" y="4"/>
                    <a:pt x="11" y="5"/>
                    <a:pt x="9" y="7"/>
                  </a:cubicBezTo>
                  <a:cubicBezTo>
                    <a:pt x="4" y="12"/>
                    <a:pt x="4" y="19"/>
                    <a:pt x="9" y="24"/>
                  </a:cubicBezTo>
                  <a:cubicBezTo>
                    <a:pt x="11" y="26"/>
                    <a:pt x="14" y="27"/>
                    <a:pt x="17" y="27"/>
                  </a:cubicBezTo>
                  <a:cubicBezTo>
                    <a:pt x="20" y="27"/>
                    <a:pt x="23" y="26"/>
                    <a:pt x="25" y="24"/>
                  </a:cubicBezTo>
                  <a:cubicBezTo>
                    <a:pt x="30" y="19"/>
                    <a:pt x="30" y="12"/>
                    <a:pt x="25" y="7"/>
                  </a:cubicBezTo>
                  <a:cubicBezTo>
                    <a:pt x="23" y="5"/>
                    <a:pt x="20" y="4"/>
                    <a:pt x="17" y="4"/>
                  </a:cubicBezTo>
                  <a:close/>
                </a:path>
              </a:pathLst>
            </a:custGeom>
            <a:grpFill/>
            <a:ln>
              <a:noFill/>
            </a:ln>
            <a:extLst>
              <a:ext uri="{91240B29-F687-4f45-9708-019B960494DF}">
                <a14:hiddenLine xmlns:a14="http://schemas.microsoft.com/office/drawing/2010/main" xmlns:dgm="http://schemas.openxmlformats.org/drawingml/2006/diagram" xmlns:p14="http://schemas.microsoft.com/office/powerpoint/2010/main" xmlns:a16="http://schemas.microsoft.com/office/drawing/2014/main" xmlns="" w="9525">
                  <a:solidFill>
                    <a:srgbClr val="000000"/>
                  </a:solidFill>
                  <a:round/>
                  <a:headEnd/>
                  <a:tailEnd/>
                </a14:hiddenLine>
              </a:ext>
            </a:extLst>
          </p:spPr>
          <p:txBody>
            <a:bodyPr/>
            <a:lstStyle/>
            <a:p>
              <a:endParaRPr lang="en-US"/>
            </a:p>
          </p:txBody>
        </p:sp>
        <p:sp>
          <p:nvSpPr>
            <p:cNvPr id="65" name="Line 16">
              <a:extLst>
                <a:ext uri="{FF2B5EF4-FFF2-40B4-BE49-F238E27FC236}">
                  <a16:creationId xmlns:a16="http://schemas.microsoft.com/office/drawing/2014/main" id="{90461464-1683-402F-A72B-8558CC67774C}"/>
                </a:ext>
                <a:ext uri="{C183D7F6-B498-43B3-948B-1728B52AA6E4}">
                  <adec:decorative xmlns:adec="http://schemas.microsoft.com/office/drawing/2017/decorative" val="1"/>
                </a:ext>
              </a:extLst>
            </p:cNvPr>
            <p:cNvSpPr>
              <a:spLocks noChangeShapeType="1"/>
            </p:cNvSpPr>
            <p:nvPr>
              <p:extLst>
                <p:ext uri="{386F3935-93C4-4BCD-93E2-E3B085C9AB24}">
                  <p16:designElem xmlns:p16="http://schemas.microsoft.com/office/powerpoint/2015/main" val="1"/>
                </p:ext>
              </p:extLst>
            </p:nvPr>
          </p:nvSpPr>
          <p:spPr bwMode="auto">
            <a:xfrm>
              <a:off x="-4763" y="9525"/>
              <a:ext cx="0" cy="0"/>
            </a:xfrm>
            <a:prstGeom prst="line">
              <a:avLst/>
            </a:prstGeom>
            <a:grpFill/>
            <a:ln w="15" cap="flat">
              <a:solidFill>
                <a:srgbClr val="FFFFFF"/>
              </a:solidFill>
              <a:prstDash val="solid"/>
              <a:miter lim="800000"/>
              <a:headEnd/>
              <a:tailEnd/>
            </a:ln>
          </p:spPr>
          <p:txBody>
            <a:bodyPr/>
            <a:lstStyle/>
            <a:p>
              <a:endParaRPr lang="en-US"/>
            </a:p>
          </p:txBody>
        </p:sp>
        <p:sp>
          <p:nvSpPr>
            <p:cNvPr id="66" name="Freeform 17">
              <a:extLst>
                <a:ext uri="{FF2B5EF4-FFF2-40B4-BE49-F238E27FC236}">
                  <a16:creationId xmlns:a16="http://schemas.microsoft.com/office/drawing/2014/main" id="{70F594E7-32D0-45B9-A3CF-636CF6FCBDC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9525" y="1801813"/>
              <a:ext cx="123825" cy="127000"/>
            </a:xfrm>
            <a:custGeom>
              <a:avLst/>
              <a:gdLst/>
              <a:ahLst/>
              <a:cxnLst/>
              <a:rect l="0" t="0" r="r" b="b"/>
              <a:pathLst>
                <a:path w="78" h="80">
                  <a:moveTo>
                    <a:pt x="6" y="80"/>
                  </a:moveTo>
                  <a:lnTo>
                    <a:pt x="0" y="71"/>
                  </a:lnTo>
                  <a:lnTo>
                    <a:pt x="69" y="0"/>
                  </a:lnTo>
                  <a:lnTo>
                    <a:pt x="78" y="9"/>
                  </a:lnTo>
                  <a:lnTo>
                    <a:pt x="6" y="80"/>
                  </a:lnTo>
                  <a:close/>
                </a:path>
              </a:pathLst>
            </a:custGeom>
            <a:grpFill/>
            <a:ln>
              <a:noFill/>
            </a:ln>
            <a:extLst>
              <a:ext uri="{91240B29-F687-4f45-9708-019B960494DF}">
                <a14:hiddenLine xmlns:a14="http://schemas.microsoft.com/office/drawing/2010/main" xmlns:dgm="http://schemas.openxmlformats.org/drawingml/2006/diagram" xmlns:p14="http://schemas.microsoft.com/office/powerpoint/2010/main" xmlns:a16="http://schemas.microsoft.com/office/drawing/2014/main" xmlns="" w="9525">
                  <a:solidFill>
                    <a:srgbClr val="000000"/>
                  </a:solidFill>
                  <a:round/>
                  <a:headEnd/>
                  <a:tailEnd/>
                </a14:hiddenLine>
              </a:ext>
            </a:extLst>
          </p:spPr>
          <p:txBody>
            <a:bodyPr/>
            <a:lstStyle/>
            <a:p>
              <a:endParaRPr lang="en-US"/>
            </a:p>
          </p:txBody>
        </p:sp>
        <p:sp>
          <p:nvSpPr>
            <p:cNvPr id="67" name="Freeform 18">
              <a:extLst>
                <a:ext uri="{FF2B5EF4-FFF2-40B4-BE49-F238E27FC236}">
                  <a16:creationId xmlns:a16="http://schemas.microsoft.com/office/drawing/2014/main" id="{8AEF60E1-26C2-4E3C-B839-347DDD23C30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9525" y="3549650"/>
              <a:ext cx="147638" cy="481013"/>
            </a:xfrm>
            <a:custGeom>
              <a:avLst/>
              <a:gdLst/>
              <a:ahLst/>
              <a:cxnLst/>
              <a:rect l="0" t="0" r="r" b="b"/>
              <a:pathLst>
                <a:path w="93" h="303">
                  <a:moveTo>
                    <a:pt x="93" y="303"/>
                  </a:moveTo>
                  <a:lnTo>
                    <a:pt x="78" y="303"/>
                  </a:lnTo>
                  <a:lnTo>
                    <a:pt x="78" y="78"/>
                  </a:lnTo>
                  <a:lnTo>
                    <a:pt x="0" y="12"/>
                  </a:lnTo>
                  <a:lnTo>
                    <a:pt x="12" y="0"/>
                  </a:lnTo>
                  <a:lnTo>
                    <a:pt x="93" y="69"/>
                  </a:lnTo>
                  <a:lnTo>
                    <a:pt x="93" y="303"/>
                  </a:lnTo>
                  <a:close/>
                </a:path>
              </a:pathLst>
            </a:custGeom>
            <a:grpFill/>
            <a:ln>
              <a:noFill/>
            </a:ln>
            <a:extLst>
              <a:ext uri="{91240B29-F687-4f45-9708-019B960494DF}">
                <a14:hiddenLine xmlns:a14="http://schemas.microsoft.com/office/drawing/2010/main" xmlns:dgm="http://schemas.openxmlformats.org/drawingml/2006/diagram" xmlns:p14="http://schemas.microsoft.com/office/powerpoint/2010/main" xmlns:a16="http://schemas.microsoft.com/office/drawing/2014/main" xmlns="" w="9525">
                  <a:solidFill>
                    <a:srgbClr val="000000"/>
                  </a:solidFill>
                  <a:round/>
                  <a:headEnd/>
                  <a:tailEnd/>
                </a14:hiddenLine>
              </a:ext>
            </a:extLst>
          </p:spPr>
          <p:txBody>
            <a:bodyPr/>
            <a:lstStyle/>
            <a:p>
              <a:endParaRPr lang="en-US"/>
            </a:p>
          </p:txBody>
        </p:sp>
        <p:sp>
          <p:nvSpPr>
            <p:cNvPr id="68" name="Freeform 19">
              <a:extLst>
                <a:ext uri="{FF2B5EF4-FFF2-40B4-BE49-F238E27FC236}">
                  <a16:creationId xmlns:a16="http://schemas.microsoft.com/office/drawing/2014/main" id="{792FE54B-EE9D-4E57-B6BC-6A9196BE895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28587" y="1382713"/>
              <a:ext cx="142875" cy="476250"/>
            </a:xfrm>
            <a:custGeom>
              <a:avLst/>
              <a:gdLst/>
              <a:ahLst/>
              <a:cxnLst/>
              <a:rect l="0" t="0" r="r" b="b"/>
              <a:pathLst>
                <a:path w="90" h="300">
                  <a:moveTo>
                    <a:pt x="90" y="300"/>
                  </a:moveTo>
                  <a:lnTo>
                    <a:pt x="78" y="300"/>
                  </a:lnTo>
                  <a:lnTo>
                    <a:pt x="78" y="84"/>
                  </a:lnTo>
                  <a:lnTo>
                    <a:pt x="0" y="9"/>
                  </a:lnTo>
                  <a:lnTo>
                    <a:pt x="9" y="0"/>
                  </a:lnTo>
                  <a:lnTo>
                    <a:pt x="90" y="81"/>
                  </a:lnTo>
                  <a:lnTo>
                    <a:pt x="90" y="300"/>
                  </a:lnTo>
                  <a:close/>
                </a:path>
              </a:pathLst>
            </a:custGeom>
            <a:grpFill/>
            <a:ln>
              <a:noFill/>
            </a:ln>
            <a:extLst>
              <a:ext uri="{91240B29-F687-4f45-9708-019B960494DF}">
                <a14:hiddenLine xmlns:a14="http://schemas.microsoft.com/office/drawing/2010/main" xmlns:dgm="http://schemas.openxmlformats.org/drawingml/2006/diagram" xmlns:p14="http://schemas.microsoft.com/office/powerpoint/2010/main" xmlns:a16="http://schemas.microsoft.com/office/drawing/2014/main" xmlns="" w="9525">
                  <a:solidFill>
                    <a:srgbClr val="000000"/>
                  </a:solidFill>
                  <a:round/>
                  <a:headEnd/>
                  <a:tailEnd/>
                </a14:hiddenLine>
              </a:ext>
            </a:extLst>
          </p:spPr>
          <p:txBody>
            <a:bodyPr/>
            <a:lstStyle/>
            <a:p>
              <a:endParaRPr lang="en-US"/>
            </a:p>
          </p:txBody>
        </p:sp>
        <p:sp>
          <p:nvSpPr>
            <p:cNvPr id="69" name="Freeform 20">
              <a:extLst>
                <a:ext uri="{FF2B5EF4-FFF2-40B4-BE49-F238E27FC236}">
                  <a16:creationId xmlns:a16="http://schemas.microsoft.com/office/drawing/2014/main" id="{72BE56DF-619D-463E-8F88-CABA09DA88EC}"/>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204787" y="1849438"/>
              <a:ext cx="114300" cy="107950"/>
            </a:xfrm>
            <a:custGeom>
              <a:avLst/>
              <a:gdLst/>
              <a:ahLst/>
              <a:cxnLst/>
              <a:rect l="0" t="0" r="r" b="b"/>
              <a:pathLst>
                <a:path w="24" h="23">
                  <a:moveTo>
                    <a:pt x="12" y="23"/>
                  </a:moveTo>
                  <a:cubicBezTo>
                    <a:pt x="6" y="23"/>
                    <a:pt x="0" y="18"/>
                    <a:pt x="0" y="12"/>
                  </a:cubicBezTo>
                  <a:cubicBezTo>
                    <a:pt x="0" y="5"/>
                    <a:pt x="6" y="0"/>
                    <a:pt x="12" y="0"/>
                  </a:cubicBezTo>
                  <a:cubicBezTo>
                    <a:pt x="18" y="0"/>
                    <a:pt x="24" y="5"/>
                    <a:pt x="24" y="12"/>
                  </a:cubicBezTo>
                  <a:cubicBezTo>
                    <a:pt x="24" y="18"/>
                    <a:pt x="18" y="23"/>
                    <a:pt x="12" y="23"/>
                  </a:cubicBezTo>
                  <a:close/>
                  <a:moveTo>
                    <a:pt x="12" y="4"/>
                  </a:moveTo>
                  <a:cubicBezTo>
                    <a:pt x="8" y="4"/>
                    <a:pt x="4" y="8"/>
                    <a:pt x="4" y="12"/>
                  </a:cubicBezTo>
                  <a:cubicBezTo>
                    <a:pt x="4" y="16"/>
                    <a:pt x="8" y="19"/>
                    <a:pt x="12" y="19"/>
                  </a:cubicBezTo>
                  <a:cubicBezTo>
                    <a:pt x="16" y="19"/>
                    <a:pt x="20" y="16"/>
                    <a:pt x="20" y="12"/>
                  </a:cubicBezTo>
                  <a:cubicBezTo>
                    <a:pt x="20" y="8"/>
                    <a:pt x="16" y="4"/>
                    <a:pt x="12" y="4"/>
                  </a:cubicBezTo>
                  <a:close/>
                </a:path>
              </a:pathLst>
            </a:custGeom>
            <a:grpFill/>
            <a:ln>
              <a:noFill/>
            </a:ln>
            <a:extLst>
              <a:ext uri="{91240B29-F687-4f45-9708-019B960494DF}">
                <a14:hiddenLine xmlns:a14="http://schemas.microsoft.com/office/drawing/2010/main" xmlns:dgm="http://schemas.openxmlformats.org/drawingml/2006/diagram" xmlns:p14="http://schemas.microsoft.com/office/powerpoint/2010/main" xmlns:a16="http://schemas.microsoft.com/office/drawing/2014/main" xmlns="" w="9525">
                  <a:solidFill>
                    <a:srgbClr val="000000"/>
                  </a:solidFill>
                  <a:round/>
                  <a:headEnd/>
                  <a:tailEnd/>
                </a14:hiddenLine>
              </a:ext>
            </a:extLst>
          </p:spPr>
          <p:txBody>
            <a:bodyPr/>
            <a:lstStyle/>
            <a:p>
              <a:endParaRPr lang="en-US"/>
            </a:p>
          </p:txBody>
        </p:sp>
        <p:sp>
          <p:nvSpPr>
            <p:cNvPr id="70" name="Rectangle 21">
              <a:extLst>
                <a:ext uri="{FF2B5EF4-FFF2-40B4-BE49-F238E27FC236}">
                  <a16:creationId xmlns:a16="http://schemas.microsoft.com/office/drawing/2014/main" id="{C7430457-1935-4BBF-A6A7-7C3125A02EF9}"/>
                </a:ext>
                <a:ext uri="{C183D7F6-B498-43B3-948B-1728B52AA6E4}">
                  <adec:decorative xmlns:adec="http://schemas.microsoft.com/office/drawing/2017/decorative" val="1"/>
                </a:ext>
              </a:extLst>
            </p:cNvPr>
            <p:cNvSpPr>
              <a:spLocks noChangeArrowheads="1"/>
            </p:cNvSpPr>
            <p:nvPr>
              <p:extLst>
                <p:ext uri="{386F3935-93C4-4BCD-93E2-E3B085C9AB24}">
                  <p16:designElem xmlns:p16="http://schemas.microsoft.com/office/powerpoint/2015/main" val="1"/>
                </p:ext>
              </p:extLst>
            </p:nvPr>
          </p:nvSpPr>
          <p:spPr bwMode="auto">
            <a:xfrm>
              <a:off x="133350" y="4662488"/>
              <a:ext cx="23813" cy="2181225"/>
            </a:xfrm>
            <a:prstGeom prst="rect">
              <a:avLst/>
            </a:prstGeom>
            <a:grpFill/>
            <a:ln>
              <a:noFill/>
            </a:ln>
            <a:extLst>
              <a:ext uri="{91240B29-F687-4f45-9708-019B960494DF}">
                <a14:hiddenLine xmlns:a14="http://schemas.microsoft.com/office/drawing/2010/main" xmlns:dgm="http://schemas.openxmlformats.org/drawingml/2006/diagram" xmlns:p14="http://schemas.microsoft.com/office/powerpoint/2010/main" xmlns:a16="http://schemas.microsoft.com/office/drawing/2014/main" xmlns="" w="9525">
                  <a:solidFill>
                    <a:srgbClr val="000000"/>
                  </a:solidFill>
                  <a:miter lim="800000"/>
                  <a:headEnd/>
                  <a:tailEnd/>
                </a14:hiddenLine>
              </a:ext>
            </a:extLst>
          </p:spPr>
          <p:txBody>
            <a:bodyPr/>
            <a:lstStyle/>
            <a:p>
              <a:endParaRPr lang="en-US"/>
            </a:p>
          </p:txBody>
        </p:sp>
        <p:sp>
          <p:nvSpPr>
            <p:cNvPr id="71" name="Freeform 22">
              <a:extLst>
                <a:ext uri="{FF2B5EF4-FFF2-40B4-BE49-F238E27FC236}">
                  <a16:creationId xmlns:a16="http://schemas.microsoft.com/office/drawing/2014/main" id="{BB006150-E547-4E84-A2B1-59131F3D531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23837" y="5041900"/>
              <a:ext cx="369888" cy="1801813"/>
            </a:xfrm>
            <a:custGeom>
              <a:avLst/>
              <a:gdLst/>
              <a:ahLst/>
              <a:cxnLst/>
              <a:rect l="0" t="0" r="r" b="b"/>
              <a:pathLst>
                <a:path w="233" h="1135">
                  <a:moveTo>
                    <a:pt x="15" y="1135"/>
                  </a:moveTo>
                  <a:lnTo>
                    <a:pt x="0" y="1135"/>
                  </a:lnTo>
                  <a:lnTo>
                    <a:pt x="0" y="515"/>
                  </a:lnTo>
                  <a:lnTo>
                    <a:pt x="0" y="512"/>
                  </a:lnTo>
                  <a:lnTo>
                    <a:pt x="218" y="0"/>
                  </a:lnTo>
                  <a:lnTo>
                    <a:pt x="233" y="6"/>
                  </a:lnTo>
                  <a:lnTo>
                    <a:pt x="15" y="518"/>
                  </a:lnTo>
                  <a:lnTo>
                    <a:pt x="15" y="1135"/>
                  </a:lnTo>
                  <a:close/>
                </a:path>
              </a:pathLst>
            </a:custGeom>
            <a:grpFill/>
            <a:ln>
              <a:noFill/>
            </a:ln>
            <a:extLst>
              <a:ext uri="{91240B29-F687-4f45-9708-019B960494DF}">
                <a14:hiddenLine xmlns:a14="http://schemas.microsoft.com/office/drawing/2010/main" xmlns:dgm="http://schemas.openxmlformats.org/drawingml/2006/diagram" xmlns:p14="http://schemas.microsoft.com/office/powerpoint/2010/main" xmlns:a16="http://schemas.microsoft.com/office/drawing/2014/main" xmlns="" w="9525">
                  <a:solidFill>
                    <a:srgbClr val="000000"/>
                  </a:solidFill>
                  <a:round/>
                  <a:headEnd/>
                  <a:tailEnd/>
                </a14:hiddenLine>
              </a:ext>
            </a:extLst>
          </p:spPr>
          <p:txBody>
            <a:bodyPr/>
            <a:lstStyle/>
            <a:p>
              <a:endParaRPr lang="en-US"/>
            </a:p>
          </p:txBody>
        </p:sp>
        <p:sp>
          <p:nvSpPr>
            <p:cNvPr id="72" name="Freeform 23">
              <a:extLst>
                <a:ext uri="{FF2B5EF4-FFF2-40B4-BE49-F238E27FC236}">
                  <a16:creationId xmlns:a16="http://schemas.microsoft.com/office/drawing/2014/main" id="{5A8CD074-956B-41A4-870B-001554B69BB5}"/>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52387"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dgm="http://schemas.openxmlformats.org/drawingml/2006/diagram" xmlns:p14="http://schemas.microsoft.com/office/powerpoint/2010/main" xmlns:a16="http://schemas.microsoft.com/office/drawing/2014/main" xmlns="" w="9525">
                  <a:solidFill>
                    <a:srgbClr val="000000"/>
                  </a:solidFill>
                  <a:round/>
                  <a:headEnd/>
                  <a:tailEnd/>
                </a14:hiddenLine>
              </a:ext>
            </a:extLst>
          </p:spPr>
          <p:txBody>
            <a:bodyPr/>
            <a:lstStyle/>
            <a:p>
              <a:endParaRPr lang="en-US"/>
            </a:p>
          </p:txBody>
        </p:sp>
        <p:sp>
          <p:nvSpPr>
            <p:cNvPr id="73" name="Freeform 24">
              <a:extLst>
                <a:ext uri="{FF2B5EF4-FFF2-40B4-BE49-F238E27FC236}">
                  <a16:creationId xmlns:a16="http://schemas.microsoft.com/office/drawing/2014/main" id="{070C253B-974E-459F-AD0B-70572248284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4288" y="5627688"/>
              <a:ext cx="85725" cy="1216025"/>
            </a:xfrm>
            <a:custGeom>
              <a:avLst/>
              <a:gdLst/>
              <a:ahLst/>
              <a:cxnLst/>
              <a:rect l="0" t="0" r="r" b="b"/>
              <a:pathLst>
                <a:path w="54" h="766">
                  <a:moveTo>
                    <a:pt x="54" y="766"/>
                  </a:moveTo>
                  <a:lnTo>
                    <a:pt x="36" y="766"/>
                  </a:lnTo>
                  <a:lnTo>
                    <a:pt x="36" y="149"/>
                  </a:lnTo>
                  <a:lnTo>
                    <a:pt x="0" y="3"/>
                  </a:lnTo>
                  <a:lnTo>
                    <a:pt x="18" y="0"/>
                  </a:lnTo>
                  <a:lnTo>
                    <a:pt x="54" y="146"/>
                  </a:lnTo>
                  <a:lnTo>
                    <a:pt x="54" y="766"/>
                  </a:lnTo>
                  <a:close/>
                </a:path>
              </a:pathLst>
            </a:custGeom>
            <a:grpFill/>
            <a:ln>
              <a:noFill/>
            </a:ln>
            <a:extLst>
              <a:ext uri="{91240B29-F687-4f45-9708-019B960494DF}">
                <a14:hiddenLine xmlns:a14="http://schemas.microsoft.com/office/drawing/2010/main" xmlns:dgm="http://schemas.openxmlformats.org/drawingml/2006/diagram" xmlns:p14="http://schemas.microsoft.com/office/powerpoint/2010/main" xmlns:a16="http://schemas.microsoft.com/office/drawing/2014/main" xmlns="" w="9525">
                  <a:solidFill>
                    <a:srgbClr val="000000"/>
                  </a:solidFill>
                  <a:round/>
                  <a:headEnd/>
                  <a:tailEnd/>
                </a14:hiddenLine>
              </a:ext>
            </a:extLst>
          </p:spPr>
          <p:txBody>
            <a:bodyPr/>
            <a:lstStyle/>
            <a:p>
              <a:endParaRPr lang="en-US"/>
            </a:p>
          </p:txBody>
        </p:sp>
        <p:sp>
          <p:nvSpPr>
            <p:cNvPr id="74" name="Freeform 25">
              <a:extLst>
                <a:ext uri="{FF2B5EF4-FFF2-40B4-BE49-F238E27FC236}">
                  <a16:creationId xmlns:a16="http://schemas.microsoft.com/office/drawing/2014/main" id="{BBC07B3D-A631-44EA-861A-7D80383A102C}"/>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527050" y="48672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dgm="http://schemas.openxmlformats.org/drawingml/2006/diagram" xmlns:p14="http://schemas.microsoft.com/office/powerpoint/2010/main" xmlns:a16="http://schemas.microsoft.com/office/drawing/2014/main" xmlns="" w="9525">
                  <a:solidFill>
                    <a:srgbClr val="000000"/>
                  </a:solidFill>
                  <a:round/>
                  <a:headEnd/>
                  <a:tailEnd/>
                </a14:hiddenLine>
              </a:ext>
            </a:extLst>
          </p:spPr>
          <p:txBody>
            <a:bodyPr/>
            <a:lstStyle/>
            <a:p>
              <a:endParaRPr lang="en-US"/>
            </a:p>
          </p:txBody>
        </p:sp>
        <p:sp>
          <p:nvSpPr>
            <p:cNvPr id="75" name="Freeform 26">
              <a:extLst>
                <a:ext uri="{FF2B5EF4-FFF2-40B4-BE49-F238E27FC236}">
                  <a16:creationId xmlns:a16="http://schemas.microsoft.com/office/drawing/2014/main" id="{32039DC6-B4CF-4A5A-8D17-3A568D125C9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09562" y="5422900"/>
              <a:ext cx="374650" cy="1425575"/>
            </a:xfrm>
            <a:custGeom>
              <a:avLst/>
              <a:gdLst/>
              <a:ahLst/>
              <a:cxnLst/>
              <a:rect l="0" t="0" r="r" b="b"/>
              <a:pathLst>
                <a:path w="236" h="898">
                  <a:moveTo>
                    <a:pt x="18" y="898"/>
                  </a:moveTo>
                  <a:lnTo>
                    <a:pt x="0" y="898"/>
                  </a:lnTo>
                  <a:lnTo>
                    <a:pt x="0" y="515"/>
                  </a:lnTo>
                  <a:lnTo>
                    <a:pt x="3" y="512"/>
                  </a:lnTo>
                  <a:lnTo>
                    <a:pt x="221" y="0"/>
                  </a:lnTo>
                  <a:lnTo>
                    <a:pt x="236" y="6"/>
                  </a:lnTo>
                  <a:lnTo>
                    <a:pt x="18" y="518"/>
                  </a:lnTo>
                  <a:lnTo>
                    <a:pt x="18" y="898"/>
                  </a:lnTo>
                  <a:close/>
                </a:path>
              </a:pathLst>
            </a:custGeom>
            <a:grpFill/>
            <a:ln>
              <a:noFill/>
            </a:ln>
            <a:extLst>
              <a:ext uri="{91240B29-F687-4f45-9708-019B960494DF}">
                <a14:hiddenLine xmlns:a14="http://schemas.microsoft.com/office/drawing/2010/main" xmlns:dgm="http://schemas.openxmlformats.org/drawingml/2006/diagram" xmlns:p14="http://schemas.microsoft.com/office/powerpoint/2010/main" xmlns:a16="http://schemas.microsoft.com/office/drawing/2014/main" xmlns="" w="9525">
                  <a:solidFill>
                    <a:srgbClr val="000000"/>
                  </a:solidFill>
                  <a:round/>
                  <a:headEnd/>
                  <a:tailEnd/>
                </a14:hiddenLine>
              </a:ext>
            </a:extLst>
          </p:spPr>
          <p:txBody>
            <a:bodyPr/>
            <a:lstStyle/>
            <a:p>
              <a:endParaRPr lang="en-US"/>
            </a:p>
          </p:txBody>
        </p:sp>
        <p:sp>
          <p:nvSpPr>
            <p:cNvPr id="76" name="Freeform 27">
              <a:extLst>
                <a:ext uri="{FF2B5EF4-FFF2-40B4-BE49-F238E27FC236}">
                  <a16:creationId xmlns:a16="http://schemas.microsoft.com/office/drawing/2014/main" id="{99E0C81F-5D8D-4AF8-BDE5-4DF75868F74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569912" y="5945188"/>
              <a:ext cx="152400" cy="912813"/>
            </a:xfrm>
            <a:custGeom>
              <a:avLst/>
              <a:gdLst/>
              <a:ahLst/>
              <a:cxnLst/>
              <a:rect l="0" t="0" r="r" b="b"/>
              <a:pathLst>
                <a:path w="96" h="575">
                  <a:moveTo>
                    <a:pt x="15" y="575"/>
                  </a:moveTo>
                  <a:lnTo>
                    <a:pt x="0" y="569"/>
                  </a:lnTo>
                  <a:lnTo>
                    <a:pt x="81" y="383"/>
                  </a:lnTo>
                  <a:lnTo>
                    <a:pt x="81" y="0"/>
                  </a:lnTo>
                  <a:lnTo>
                    <a:pt x="96" y="0"/>
                  </a:lnTo>
                  <a:lnTo>
                    <a:pt x="96" y="386"/>
                  </a:lnTo>
                  <a:lnTo>
                    <a:pt x="15" y="575"/>
                  </a:lnTo>
                  <a:close/>
                </a:path>
              </a:pathLst>
            </a:custGeom>
            <a:grpFill/>
            <a:ln>
              <a:noFill/>
            </a:ln>
            <a:extLst>
              <a:ext uri="{91240B29-F687-4f45-9708-019B960494DF}">
                <a14:hiddenLine xmlns:a14="http://schemas.microsoft.com/office/drawing/2010/main" xmlns:dgm="http://schemas.openxmlformats.org/drawingml/2006/diagram" xmlns:p14="http://schemas.microsoft.com/office/powerpoint/2010/main" xmlns:a16="http://schemas.microsoft.com/office/drawing/2014/main" xmlns="" w="9525">
                  <a:solidFill>
                    <a:srgbClr val="000000"/>
                  </a:solidFill>
                  <a:round/>
                  <a:headEnd/>
                  <a:tailEnd/>
                </a14:hiddenLine>
              </a:ext>
            </a:extLst>
          </p:spPr>
          <p:txBody>
            <a:bodyPr/>
            <a:lstStyle/>
            <a:p>
              <a:endParaRPr lang="en-US"/>
            </a:p>
          </p:txBody>
        </p:sp>
        <p:sp>
          <p:nvSpPr>
            <p:cNvPr id="77" name="Freeform 28">
              <a:extLst>
                <a:ext uri="{FF2B5EF4-FFF2-40B4-BE49-F238E27FC236}">
                  <a16:creationId xmlns:a16="http://schemas.microsoft.com/office/drawing/2014/main" id="{0D946680-855C-41EC-BBA2-61F6F776E545}"/>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612775" y="52466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dgm="http://schemas.openxmlformats.org/drawingml/2006/diagram" xmlns:p14="http://schemas.microsoft.com/office/powerpoint/2010/main" xmlns:a16="http://schemas.microsoft.com/office/drawing/2014/main" xmlns="" w="9525">
                  <a:solidFill>
                    <a:srgbClr val="000000"/>
                  </a:solidFill>
                  <a:round/>
                  <a:headEnd/>
                  <a:tailEnd/>
                </a14:hiddenLine>
              </a:ext>
            </a:extLst>
          </p:spPr>
          <p:txBody>
            <a:bodyPr/>
            <a:lstStyle/>
            <a:p>
              <a:endParaRPr lang="en-US"/>
            </a:p>
          </p:txBody>
        </p:sp>
        <p:sp>
          <p:nvSpPr>
            <p:cNvPr id="78" name="Freeform 29">
              <a:extLst>
                <a:ext uri="{FF2B5EF4-FFF2-40B4-BE49-F238E27FC236}">
                  <a16:creationId xmlns:a16="http://schemas.microsoft.com/office/drawing/2014/main" id="{E6FAD9E8-6E13-45A0-A5D6-8BCAD27B4081}"/>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612775" y="57642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dgm="http://schemas.openxmlformats.org/drawingml/2006/diagram" xmlns:p14="http://schemas.microsoft.com/office/powerpoint/2010/main" xmlns:a16="http://schemas.microsoft.com/office/drawing/2014/main" xmlns="" w="9525">
                  <a:solidFill>
                    <a:srgbClr val="000000"/>
                  </a:solidFill>
                  <a:round/>
                  <a:headEnd/>
                  <a:tailEnd/>
                </a14:hiddenLine>
              </a:ext>
            </a:extLst>
          </p:spPr>
          <p:txBody>
            <a:bodyPr/>
            <a:lstStyle/>
            <a:p>
              <a:endParaRPr lang="en-US"/>
            </a:p>
          </p:txBody>
        </p:sp>
        <p:sp>
          <p:nvSpPr>
            <p:cNvPr id="79" name="Freeform 30">
              <a:extLst>
                <a:ext uri="{FF2B5EF4-FFF2-40B4-BE49-F238E27FC236}">
                  <a16:creationId xmlns:a16="http://schemas.microsoft.com/office/drawing/2014/main" id="{0CCBC8FA-0581-454F-9FD1-6B6102A1AA9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69925" y="6330950"/>
              <a:ext cx="417513" cy="517525"/>
            </a:xfrm>
            <a:custGeom>
              <a:avLst/>
              <a:gdLst/>
              <a:ahLst/>
              <a:cxnLst/>
              <a:rect l="0" t="0" r="r" b="b"/>
              <a:pathLst>
                <a:path w="263" h="326">
                  <a:moveTo>
                    <a:pt x="15" y="326"/>
                  </a:moveTo>
                  <a:lnTo>
                    <a:pt x="0" y="320"/>
                  </a:lnTo>
                  <a:lnTo>
                    <a:pt x="45" y="206"/>
                  </a:lnTo>
                  <a:lnTo>
                    <a:pt x="48" y="206"/>
                  </a:lnTo>
                  <a:lnTo>
                    <a:pt x="254" y="0"/>
                  </a:lnTo>
                  <a:lnTo>
                    <a:pt x="263" y="12"/>
                  </a:lnTo>
                  <a:lnTo>
                    <a:pt x="60" y="215"/>
                  </a:lnTo>
                  <a:lnTo>
                    <a:pt x="15" y="326"/>
                  </a:lnTo>
                  <a:close/>
                </a:path>
              </a:pathLst>
            </a:custGeom>
            <a:grpFill/>
            <a:ln>
              <a:noFill/>
            </a:ln>
            <a:extLst>
              <a:ext uri="{91240B29-F687-4f45-9708-019B960494DF}">
                <a14:hiddenLine xmlns:a14="http://schemas.microsoft.com/office/drawing/2010/main" xmlns:dgm="http://schemas.openxmlformats.org/drawingml/2006/diagram" xmlns:p14="http://schemas.microsoft.com/office/powerpoint/2010/main" xmlns:a16="http://schemas.microsoft.com/office/drawing/2014/main" xmlns="" w="9525">
                  <a:solidFill>
                    <a:srgbClr val="000000"/>
                  </a:solidFill>
                  <a:round/>
                  <a:headEnd/>
                  <a:tailEnd/>
                </a14:hiddenLine>
              </a:ext>
            </a:extLst>
          </p:spPr>
          <p:txBody>
            <a:bodyPr/>
            <a:lstStyle/>
            <a:p>
              <a:endParaRPr lang="en-US"/>
            </a:p>
          </p:txBody>
        </p:sp>
        <p:sp>
          <p:nvSpPr>
            <p:cNvPr id="80" name="Freeform 31">
              <a:extLst>
                <a:ext uri="{FF2B5EF4-FFF2-40B4-BE49-F238E27FC236}">
                  <a16:creationId xmlns:a16="http://schemas.microsoft.com/office/drawing/2014/main" id="{5D6C328F-65A5-41E8-86E9-E4E638CC3B4D}"/>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049337" y="6221413"/>
              <a:ext cx="157163" cy="147638"/>
            </a:xfrm>
            <a:custGeom>
              <a:avLst/>
              <a:gdLst/>
              <a:ahLst/>
              <a:cxnLst/>
              <a:rect l="0" t="0" r="r" b="b"/>
              <a:pathLst>
                <a:path w="33" h="31">
                  <a:moveTo>
                    <a:pt x="16" y="31"/>
                  </a:moveTo>
                  <a:cubicBezTo>
                    <a:pt x="12" y="31"/>
                    <a:pt x="8" y="29"/>
                    <a:pt x="5" y="26"/>
                  </a:cubicBezTo>
                  <a:cubicBezTo>
                    <a:pt x="2" y="24"/>
                    <a:pt x="0" y="20"/>
                    <a:pt x="0" y="15"/>
                  </a:cubicBezTo>
                  <a:cubicBezTo>
                    <a:pt x="0" y="11"/>
                    <a:pt x="2" y="7"/>
                    <a:pt x="5" y="4"/>
                  </a:cubicBezTo>
                  <a:cubicBezTo>
                    <a:pt x="8" y="1"/>
                    <a:pt x="12" y="0"/>
                    <a:pt x="16" y="0"/>
                  </a:cubicBezTo>
                  <a:cubicBezTo>
                    <a:pt x="20" y="0"/>
                    <a:pt x="24" y="1"/>
                    <a:pt x="27" y="4"/>
                  </a:cubicBezTo>
                  <a:cubicBezTo>
                    <a:pt x="33" y="10"/>
                    <a:pt x="33" y="20"/>
                    <a:pt x="27" y="26"/>
                  </a:cubicBezTo>
                  <a:cubicBezTo>
                    <a:pt x="24" y="29"/>
                    <a:pt x="20" y="31"/>
                    <a:pt x="16" y="31"/>
                  </a:cubicBezTo>
                  <a:close/>
                  <a:moveTo>
                    <a:pt x="16" y="4"/>
                  </a:moveTo>
                  <a:cubicBezTo>
                    <a:pt x="13" y="4"/>
                    <a:pt x="10" y="5"/>
                    <a:pt x="8" y="7"/>
                  </a:cubicBezTo>
                  <a:cubicBezTo>
                    <a:pt x="6" y="9"/>
                    <a:pt x="4" y="12"/>
                    <a:pt x="4" y="15"/>
                  </a:cubicBezTo>
                  <a:cubicBezTo>
                    <a:pt x="4" y="19"/>
                    <a:pt x="6" y="21"/>
                    <a:pt x="8" y="24"/>
                  </a:cubicBezTo>
                  <a:cubicBezTo>
                    <a:pt x="10" y="26"/>
                    <a:pt x="13" y="27"/>
                    <a:pt x="16" y="27"/>
                  </a:cubicBezTo>
                  <a:cubicBezTo>
                    <a:pt x="19" y="27"/>
                    <a:pt x="22" y="26"/>
                    <a:pt x="24" y="24"/>
                  </a:cubicBezTo>
                  <a:cubicBezTo>
                    <a:pt x="29" y="19"/>
                    <a:pt x="29" y="12"/>
                    <a:pt x="24" y="7"/>
                  </a:cubicBezTo>
                  <a:cubicBezTo>
                    <a:pt x="22" y="5"/>
                    <a:pt x="19" y="4"/>
                    <a:pt x="16" y="4"/>
                  </a:cubicBezTo>
                  <a:close/>
                </a:path>
              </a:pathLst>
            </a:custGeom>
            <a:grpFill/>
            <a:ln>
              <a:noFill/>
            </a:ln>
            <a:extLst>
              <a:ext uri="{91240B29-F687-4f45-9708-019B960494DF}">
                <a14:hiddenLine xmlns:a14="http://schemas.microsoft.com/office/drawing/2010/main" xmlns:dgm="http://schemas.openxmlformats.org/drawingml/2006/diagram" xmlns:p14="http://schemas.microsoft.com/office/powerpoint/2010/main" xmlns:a16="http://schemas.microsoft.com/office/drawing/2014/main" xmlns="" w="9525">
                  <a:solidFill>
                    <a:srgbClr val="000000"/>
                  </a:solidFill>
                  <a:round/>
                  <a:headEnd/>
                  <a:tailEnd/>
                </a14:hiddenLine>
              </a:ext>
            </a:extLst>
          </p:spPr>
          <p:txBody>
            <a:bodyPr/>
            <a:lstStyle/>
            <a:p>
              <a:endParaRPr lang="en-US"/>
            </a:p>
          </p:txBody>
        </p:sp>
      </p:grpSp>
      <p:pic>
        <p:nvPicPr>
          <p:cNvPr id="121" name="Picture 2">
            <a:extLst>
              <a:ext uri="{FF2B5EF4-FFF2-40B4-BE49-F238E27FC236}">
                <a16:creationId xmlns:a16="http://schemas.microsoft.com/office/drawing/2014/main" id="{3E94A106-9341-485C-9057-9D62B2BD083F}"/>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extLst>
              <a:ext uri="{28A0092B-C50C-407E-A947-70E740481C1C}">
                <a14:useLocalDpi xmlns:a14="http://schemas.microsoft.com/office/drawing/2010/main" val="0"/>
              </a:ext>
            </a:extLst>
          </a:blip>
          <a:srcRect/>
          <a:stretch>
            <a:fillRect/>
          </a:stretch>
        </p:blipFill>
        <p:spPr bwMode="auto">
          <a:xfrm>
            <a:off x="1190" y="-2"/>
            <a:ext cx="4061525" cy="6858001"/>
          </a:xfrm>
          <a:prstGeom prst="rect">
            <a:avLst/>
          </a:prstGeom>
          <a:extLst>
            <a:ext uri="{909E8E84-426E-40dd-AFC4-6F175D3DCCD1}">
              <a14:hiddenFill xmlns:a14="http://schemas.microsoft.com/office/drawing/2010/main" xmlns:dgm="http://schemas.openxmlformats.org/drawingml/2006/diagram" xmlns:p14="http://schemas.microsoft.com/office/powerpoint/2010/main" xmlns:a16="http://schemas.microsoft.com/office/drawing/2014/main" xmlns="">
                <a:solidFill>
                  <a:srgbClr val="FFFFFF"/>
                </a:solidFill>
              </a14:hiddenFill>
            </a:ext>
          </a:extLst>
        </p:spPr>
      </p:pic>
      <p:sp>
        <p:nvSpPr>
          <p:cNvPr id="122" name="Rectangle 83">
            <a:extLst>
              <a:ext uri="{FF2B5EF4-FFF2-40B4-BE49-F238E27FC236}">
                <a16:creationId xmlns:a16="http://schemas.microsoft.com/office/drawing/2014/main" id="{B53044DC-4918-43DA-B49D-91673C6C94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853"/>
            <a:ext cx="4055621" cy="6858000"/>
          </a:xfrm>
          <a:prstGeom prst="rect">
            <a:avLst/>
          </a:prstGeom>
          <a:ln>
            <a:noFill/>
          </a:ln>
          <a:effectLst>
            <a:outerShdw blurRad="76200" dist="38100" algn="l" rotWithShape="0">
              <a:prstClr val="black">
                <a:alpha val="37000"/>
              </a:prstClr>
            </a:outerShdw>
          </a:effectLst>
        </p:spPr>
        <p:style>
          <a:lnRef idx="2">
            <a:schemeClr val="accent1">
              <a:shade val="50000"/>
            </a:schemeClr>
          </a:lnRef>
          <a:fillRef idx="1003">
            <a:schemeClr val="dk2"/>
          </a:fillRef>
          <a:effectRef idx="0">
            <a:schemeClr val="accent1"/>
          </a:effectRef>
          <a:fontRef idx="minor">
            <a:schemeClr val="lt1"/>
          </a:fontRef>
        </p:style>
        <p:txBody>
          <a:bodyPr rtlCol="0" anchor="ctr"/>
          <a:lstStyle/>
          <a:p>
            <a:pPr algn="ctr"/>
            <a:endParaRPr lang="en-US"/>
          </a:p>
        </p:txBody>
      </p:sp>
      <p:grpSp>
        <p:nvGrpSpPr>
          <p:cNvPr id="123" name="Group 85">
            <a:extLst>
              <a:ext uri="{FF2B5EF4-FFF2-40B4-BE49-F238E27FC236}">
                <a16:creationId xmlns:a16="http://schemas.microsoft.com/office/drawing/2014/main" id="{1DCE6B36-1420-43AB-86CF-4E653A517B9C}"/>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190" y="-9998"/>
            <a:ext cx="1220788" cy="6858001"/>
            <a:chOff x="-14288" y="0"/>
            <a:chExt cx="1220788" cy="6858001"/>
          </a:xfrm>
          <a:gradFill flip="none" rotWithShape="1">
            <a:gsLst>
              <a:gs pos="0">
                <a:schemeClr val="bg2"/>
              </a:gs>
              <a:gs pos="100000">
                <a:schemeClr val="tx2">
                  <a:lumMod val="60000"/>
                  <a:lumOff val="40000"/>
                </a:schemeClr>
              </a:gs>
            </a:gsLst>
            <a:lin ang="5400000" scaled="0"/>
            <a:tileRect/>
          </a:gradFill>
        </p:grpSpPr>
        <p:sp>
          <p:nvSpPr>
            <p:cNvPr id="87" name="Rectangle 5">
              <a:extLst>
                <a:ext uri="{FF2B5EF4-FFF2-40B4-BE49-F238E27FC236}">
                  <a16:creationId xmlns:a16="http://schemas.microsoft.com/office/drawing/2014/main" id="{72626E0B-9628-468E-A713-011C02F602BB}"/>
                </a:ext>
                <a:ext uri="{C183D7F6-B498-43B3-948B-1728B52AA6E4}">
                  <adec:decorative xmlns:adec="http://schemas.microsoft.com/office/drawing/2017/decorative" val="1"/>
                </a:ext>
              </a:extLst>
            </p:cNvPr>
            <p:cNvSpPr>
              <a:spLocks noChangeArrowheads="1"/>
            </p:cNvSpPr>
            <p:nvPr>
              <p:extLst>
                <p:ext uri="{386F3935-93C4-4BCD-93E2-E3B085C9AB24}">
                  <p16:designElem xmlns:p16="http://schemas.microsoft.com/office/powerpoint/2015/main" val="1"/>
                </p:ext>
              </p:extLst>
            </p:nvPr>
          </p:nvSpPr>
          <p:spPr bwMode="auto">
            <a:xfrm>
              <a:off x="114300" y="4763"/>
              <a:ext cx="23813" cy="2181225"/>
            </a:xfrm>
            <a:prstGeom prst="rect">
              <a:avLst/>
            </a:prstGeom>
            <a:grpFill/>
            <a:ln>
              <a:noFill/>
            </a:ln>
            <a:extLst>
              <a:ext uri="{91240B29-F687-4f45-9708-019B960494DF}">
                <a14:hiddenLine xmlns:a14="http://schemas.microsoft.com/office/drawing/2010/main" xmlns:dgm="http://schemas.openxmlformats.org/drawingml/2006/diagram" xmlns:p14="http://schemas.microsoft.com/office/powerpoint/2010/main" xmlns:a16="http://schemas.microsoft.com/office/drawing/2014/main" xmlns="" w="9525">
                  <a:solidFill>
                    <a:srgbClr val="000000"/>
                  </a:solidFill>
                  <a:miter lim="800000"/>
                  <a:headEnd/>
                  <a:tailEnd/>
                </a14:hiddenLine>
              </a:ext>
            </a:extLst>
          </p:spPr>
          <p:txBody>
            <a:bodyPr/>
            <a:lstStyle/>
            <a:p>
              <a:endParaRPr lang="en-US"/>
            </a:p>
          </p:txBody>
        </p:sp>
        <p:sp>
          <p:nvSpPr>
            <p:cNvPr id="88" name="Freeform 6">
              <a:extLst>
                <a:ext uri="{FF2B5EF4-FFF2-40B4-BE49-F238E27FC236}">
                  <a16:creationId xmlns:a16="http://schemas.microsoft.com/office/drawing/2014/main" id="{93F7977A-BD91-4B0D-9A8D-372DB67AD8DC}"/>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33337" y="21764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dgm="http://schemas.openxmlformats.org/drawingml/2006/diagram" xmlns:p14="http://schemas.microsoft.com/office/powerpoint/2010/main" xmlns:a16="http://schemas.microsoft.com/office/drawing/2014/main" xmlns="" w="9525">
                  <a:solidFill>
                    <a:srgbClr val="000000"/>
                  </a:solidFill>
                  <a:round/>
                  <a:headEnd/>
                  <a:tailEnd/>
                </a14:hiddenLine>
              </a:ext>
            </a:extLst>
          </p:spPr>
          <p:txBody>
            <a:bodyPr/>
            <a:lstStyle/>
            <a:p>
              <a:endParaRPr lang="en-US"/>
            </a:p>
          </p:txBody>
        </p:sp>
        <p:sp>
          <p:nvSpPr>
            <p:cNvPr id="89" name="Freeform 7">
              <a:extLst>
                <a:ext uri="{FF2B5EF4-FFF2-40B4-BE49-F238E27FC236}">
                  <a16:creationId xmlns:a16="http://schemas.microsoft.com/office/drawing/2014/main" id="{9FEE6A56-01A1-404D-864E-1C2587C9AFBD}"/>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28575" y="4021138"/>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dgm="http://schemas.openxmlformats.org/drawingml/2006/diagram" xmlns:p14="http://schemas.microsoft.com/office/powerpoint/2010/main" xmlns:a16="http://schemas.microsoft.com/office/drawing/2014/main" xmlns="" w="9525">
                  <a:solidFill>
                    <a:srgbClr val="000000"/>
                  </a:solidFill>
                  <a:round/>
                  <a:headEnd/>
                  <a:tailEnd/>
                </a14:hiddenLine>
              </a:ext>
            </a:extLst>
          </p:spPr>
          <p:txBody>
            <a:bodyPr/>
            <a:lstStyle/>
            <a:p>
              <a:endParaRPr lang="en-US"/>
            </a:p>
          </p:txBody>
        </p:sp>
        <p:sp>
          <p:nvSpPr>
            <p:cNvPr id="90" name="Freeform 8">
              <a:extLst>
                <a:ext uri="{FF2B5EF4-FFF2-40B4-BE49-F238E27FC236}">
                  <a16:creationId xmlns:a16="http://schemas.microsoft.com/office/drawing/2014/main" id="{E74DBBF2-EF6F-4E3E-B183-F8EEE760946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00025" y="4763"/>
              <a:ext cx="369888" cy="1811338"/>
            </a:xfrm>
            <a:custGeom>
              <a:avLst/>
              <a:gdLst/>
              <a:ahLst/>
              <a:cxnLst/>
              <a:rect l="0" t="0" r="r" b="b"/>
              <a:pathLst>
                <a:path w="233" h="1141">
                  <a:moveTo>
                    <a:pt x="218" y="1141"/>
                  </a:moveTo>
                  <a:lnTo>
                    <a:pt x="0" y="626"/>
                  </a:lnTo>
                  <a:lnTo>
                    <a:pt x="0" y="0"/>
                  </a:lnTo>
                  <a:lnTo>
                    <a:pt x="15" y="0"/>
                  </a:lnTo>
                  <a:lnTo>
                    <a:pt x="15" y="623"/>
                  </a:lnTo>
                  <a:lnTo>
                    <a:pt x="233" y="1135"/>
                  </a:lnTo>
                  <a:lnTo>
                    <a:pt x="218" y="1141"/>
                  </a:lnTo>
                  <a:close/>
                </a:path>
              </a:pathLst>
            </a:custGeom>
            <a:grpFill/>
            <a:ln>
              <a:noFill/>
            </a:ln>
            <a:extLst>
              <a:ext uri="{91240B29-F687-4f45-9708-019B960494DF}">
                <a14:hiddenLine xmlns:a14="http://schemas.microsoft.com/office/drawing/2010/main" xmlns:dgm="http://schemas.openxmlformats.org/drawingml/2006/diagram" xmlns:p14="http://schemas.microsoft.com/office/powerpoint/2010/main" xmlns:a16="http://schemas.microsoft.com/office/drawing/2014/main" xmlns="" w="9525">
                  <a:solidFill>
                    <a:srgbClr val="000000"/>
                  </a:solidFill>
                  <a:round/>
                  <a:headEnd/>
                  <a:tailEnd/>
                </a14:hiddenLine>
              </a:ext>
            </a:extLst>
          </p:spPr>
          <p:txBody>
            <a:bodyPr/>
            <a:lstStyle/>
            <a:p>
              <a:endParaRPr lang="en-US"/>
            </a:p>
          </p:txBody>
        </p:sp>
        <p:sp>
          <p:nvSpPr>
            <p:cNvPr id="91" name="Freeform 9">
              <a:extLst>
                <a:ext uri="{FF2B5EF4-FFF2-40B4-BE49-F238E27FC236}">
                  <a16:creationId xmlns:a16="http://schemas.microsoft.com/office/drawing/2014/main" id="{ABCF0F27-B056-474C-A0FB-1DB747A92FB2}"/>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503237" y="1801813"/>
              <a:ext cx="190500" cy="188913"/>
            </a:xfrm>
            <a:custGeom>
              <a:avLst/>
              <a:gdLst/>
              <a:ahLst/>
              <a:cxnLst/>
              <a:rect l="0" t="0" r="r" b="b"/>
              <a:pathLst>
                <a:path w="40" h="40">
                  <a:moveTo>
                    <a:pt x="20" y="40"/>
                  </a:moveTo>
                  <a:cubicBezTo>
                    <a:pt x="9" y="40"/>
                    <a:pt x="0" y="31"/>
                    <a:pt x="0" y="20"/>
                  </a:cubicBezTo>
                  <a:cubicBezTo>
                    <a:pt x="0" y="9"/>
                    <a:pt x="9" y="0"/>
                    <a:pt x="20" y="0"/>
                  </a:cubicBezTo>
                  <a:cubicBezTo>
                    <a:pt x="33" y="0"/>
                    <a:pt x="40" y="6"/>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9"/>
                    <a:pt x="31" y="4"/>
                    <a:pt x="20" y="4"/>
                  </a:cubicBezTo>
                  <a:close/>
                </a:path>
              </a:pathLst>
            </a:custGeom>
            <a:grpFill/>
            <a:ln>
              <a:noFill/>
            </a:ln>
            <a:extLst>
              <a:ext uri="{91240B29-F687-4f45-9708-019B960494DF}">
                <a14:hiddenLine xmlns:a14="http://schemas.microsoft.com/office/drawing/2010/main" xmlns:dgm="http://schemas.openxmlformats.org/drawingml/2006/diagram" xmlns:p14="http://schemas.microsoft.com/office/powerpoint/2010/main" xmlns:a16="http://schemas.microsoft.com/office/drawing/2014/main" xmlns="" w="9525">
                  <a:solidFill>
                    <a:srgbClr val="000000"/>
                  </a:solidFill>
                  <a:round/>
                  <a:headEnd/>
                  <a:tailEnd/>
                </a14:hiddenLine>
              </a:ext>
            </a:extLst>
          </p:spPr>
          <p:txBody>
            <a:bodyPr/>
            <a:lstStyle/>
            <a:p>
              <a:endParaRPr lang="en-US"/>
            </a:p>
          </p:txBody>
        </p:sp>
        <p:sp>
          <p:nvSpPr>
            <p:cNvPr id="92" name="Freeform 10">
              <a:extLst>
                <a:ext uri="{FF2B5EF4-FFF2-40B4-BE49-F238E27FC236}">
                  <a16:creationId xmlns:a16="http://schemas.microsoft.com/office/drawing/2014/main" id="{0A0A5B7B-BA2A-45CC-AABE-9D5B08A5DB6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85750" y="4763"/>
              <a:ext cx="369888" cy="1430338"/>
            </a:xfrm>
            <a:custGeom>
              <a:avLst/>
              <a:gdLst/>
              <a:ahLst/>
              <a:cxnLst/>
              <a:rect l="0" t="0" r="r" b="b"/>
              <a:pathLst>
                <a:path w="233" h="901">
                  <a:moveTo>
                    <a:pt x="221" y="901"/>
                  </a:moveTo>
                  <a:lnTo>
                    <a:pt x="0" y="383"/>
                  </a:lnTo>
                  <a:lnTo>
                    <a:pt x="0" y="0"/>
                  </a:lnTo>
                  <a:lnTo>
                    <a:pt x="18" y="0"/>
                  </a:lnTo>
                  <a:lnTo>
                    <a:pt x="18" y="380"/>
                  </a:lnTo>
                  <a:lnTo>
                    <a:pt x="233" y="895"/>
                  </a:lnTo>
                  <a:lnTo>
                    <a:pt x="221" y="901"/>
                  </a:lnTo>
                  <a:close/>
                </a:path>
              </a:pathLst>
            </a:custGeom>
            <a:grpFill/>
            <a:ln>
              <a:noFill/>
            </a:ln>
            <a:extLst>
              <a:ext uri="{91240B29-F687-4f45-9708-019B960494DF}">
                <a14:hiddenLine xmlns:a14="http://schemas.microsoft.com/office/drawing/2010/main" xmlns:dgm="http://schemas.openxmlformats.org/drawingml/2006/diagram" xmlns:p14="http://schemas.microsoft.com/office/powerpoint/2010/main" xmlns:a16="http://schemas.microsoft.com/office/drawing/2014/main" xmlns="" w="9525">
                  <a:solidFill>
                    <a:srgbClr val="000000"/>
                  </a:solidFill>
                  <a:round/>
                  <a:headEnd/>
                  <a:tailEnd/>
                </a14:hiddenLine>
              </a:ext>
            </a:extLst>
          </p:spPr>
          <p:txBody>
            <a:bodyPr/>
            <a:lstStyle/>
            <a:p>
              <a:endParaRPr lang="en-US"/>
            </a:p>
          </p:txBody>
        </p:sp>
        <p:sp>
          <p:nvSpPr>
            <p:cNvPr id="93" name="Freeform 11">
              <a:extLst>
                <a:ext uri="{FF2B5EF4-FFF2-40B4-BE49-F238E27FC236}">
                  <a16:creationId xmlns:a16="http://schemas.microsoft.com/office/drawing/2014/main" id="{3C9A5D2B-1787-4954-9108-B9D497A87C8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546100" y="0"/>
              <a:ext cx="152400" cy="912813"/>
            </a:xfrm>
            <a:custGeom>
              <a:avLst/>
              <a:gdLst/>
              <a:ahLst/>
              <a:cxnLst/>
              <a:rect l="0" t="0" r="r" b="b"/>
              <a:pathLst>
                <a:path w="96" h="575">
                  <a:moveTo>
                    <a:pt x="96" y="575"/>
                  </a:moveTo>
                  <a:lnTo>
                    <a:pt x="78" y="575"/>
                  </a:lnTo>
                  <a:lnTo>
                    <a:pt x="78" y="192"/>
                  </a:lnTo>
                  <a:lnTo>
                    <a:pt x="0" y="6"/>
                  </a:lnTo>
                  <a:lnTo>
                    <a:pt x="15" y="0"/>
                  </a:lnTo>
                  <a:lnTo>
                    <a:pt x="96" y="189"/>
                  </a:lnTo>
                  <a:lnTo>
                    <a:pt x="96" y="575"/>
                  </a:lnTo>
                  <a:close/>
                </a:path>
              </a:pathLst>
            </a:custGeom>
            <a:grpFill/>
            <a:ln>
              <a:noFill/>
            </a:ln>
            <a:extLst>
              <a:ext uri="{91240B29-F687-4f45-9708-019B960494DF}">
                <a14:hiddenLine xmlns:a14="http://schemas.microsoft.com/office/drawing/2010/main" xmlns:dgm="http://schemas.openxmlformats.org/drawingml/2006/diagram" xmlns:p14="http://schemas.microsoft.com/office/powerpoint/2010/main" xmlns:a16="http://schemas.microsoft.com/office/drawing/2014/main" xmlns="" w="9525">
                  <a:solidFill>
                    <a:srgbClr val="000000"/>
                  </a:solidFill>
                  <a:round/>
                  <a:headEnd/>
                  <a:tailEnd/>
                </a14:hiddenLine>
              </a:ext>
            </a:extLst>
          </p:spPr>
          <p:txBody>
            <a:bodyPr/>
            <a:lstStyle/>
            <a:p>
              <a:endParaRPr lang="en-US"/>
            </a:p>
          </p:txBody>
        </p:sp>
        <p:sp>
          <p:nvSpPr>
            <p:cNvPr id="94" name="Freeform 12">
              <a:extLst>
                <a:ext uri="{FF2B5EF4-FFF2-40B4-BE49-F238E27FC236}">
                  <a16:creationId xmlns:a16="http://schemas.microsoft.com/office/drawing/2014/main" id="{818C4F8B-7556-49A7-83C6-C8F631F6A983}"/>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588962" y="1420813"/>
              <a:ext cx="190500" cy="190500"/>
            </a:xfrm>
            <a:custGeom>
              <a:avLst/>
              <a:gdLst/>
              <a:ahLst/>
              <a:cxnLst/>
              <a:rect l="0" t="0" r="r" b="b"/>
              <a:pathLst>
                <a:path w="40" h="40">
                  <a:moveTo>
                    <a:pt x="20" y="40"/>
                  </a:moveTo>
                  <a:cubicBezTo>
                    <a:pt x="9" y="40"/>
                    <a:pt x="0" y="31"/>
                    <a:pt x="0" y="20"/>
                  </a:cubicBezTo>
                  <a:cubicBezTo>
                    <a:pt x="0" y="9"/>
                    <a:pt x="9" y="0"/>
                    <a:pt x="20" y="0"/>
                  </a:cubicBezTo>
                  <a:cubicBezTo>
                    <a:pt x="33" y="0"/>
                    <a:pt x="40" y="7"/>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9"/>
                    <a:pt x="31" y="4"/>
                    <a:pt x="20" y="4"/>
                  </a:cubicBezTo>
                  <a:close/>
                </a:path>
              </a:pathLst>
            </a:custGeom>
            <a:grpFill/>
            <a:ln>
              <a:noFill/>
            </a:ln>
            <a:extLst>
              <a:ext uri="{91240B29-F687-4f45-9708-019B960494DF}">
                <a14:hiddenLine xmlns:a14="http://schemas.microsoft.com/office/drawing/2010/main" xmlns:dgm="http://schemas.openxmlformats.org/drawingml/2006/diagram" xmlns:p14="http://schemas.microsoft.com/office/powerpoint/2010/main" xmlns:a16="http://schemas.microsoft.com/office/drawing/2014/main" xmlns="" w="9525">
                  <a:solidFill>
                    <a:srgbClr val="000000"/>
                  </a:solidFill>
                  <a:round/>
                  <a:headEnd/>
                  <a:tailEnd/>
                </a14:hiddenLine>
              </a:ext>
            </a:extLst>
          </p:spPr>
          <p:txBody>
            <a:bodyPr/>
            <a:lstStyle/>
            <a:p>
              <a:endParaRPr lang="en-US"/>
            </a:p>
          </p:txBody>
        </p:sp>
        <p:sp>
          <p:nvSpPr>
            <p:cNvPr id="95" name="Freeform 13">
              <a:extLst>
                <a:ext uri="{FF2B5EF4-FFF2-40B4-BE49-F238E27FC236}">
                  <a16:creationId xmlns:a16="http://schemas.microsoft.com/office/drawing/2014/main" id="{22BED614-D078-47EA-9C72-190217FDD577}"/>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588962"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dgm="http://schemas.openxmlformats.org/drawingml/2006/diagram" xmlns:p14="http://schemas.microsoft.com/office/powerpoint/2010/main" xmlns:a16="http://schemas.microsoft.com/office/drawing/2014/main" xmlns="" w="9525">
                  <a:solidFill>
                    <a:srgbClr val="000000"/>
                  </a:solidFill>
                  <a:round/>
                  <a:headEnd/>
                  <a:tailEnd/>
                </a14:hiddenLine>
              </a:ext>
            </a:extLst>
          </p:spPr>
          <p:txBody>
            <a:bodyPr/>
            <a:lstStyle/>
            <a:p>
              <a:endParaRPr lang="en-US"/>
            </a:p>
          </p:txBody>
        </p:sp>
        <p:sp>
          <p:nvSpPr>
            <p:cNvPr id="96" name="Freeform 14">
              <a:extLst>
                <a:ext uri="{FF2B5EF4-FFF2-40B4-BE49-F238E27FC236}">
                  <a16:creationId xmlns:a16="http://schemas.microsoft.com/office/drawing/2014/main" id="{73DE0BF2-86D7-4038-AC4B-AF0F116A587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41350" y="0"/>
              <a:ext cx="422275" cy="527050"/>
            </a:xfrm>
            <a:custGeom>
              <a:avLst/>
              <a:gdLst/>
              <a:ahLst/>
              <a:cxnLst/>
              <a:rect l="0" t="0" r="r" b="b"/>
              <a:pathLst>
                <a:path w="266" h="332">
                  <a:moveTo>
                    <a:pt x="257" y="332"/>
                  </a:moveTo>
                  <a:lnTo>
                    <a:pt x="48" y="123"/>
                  </a:lnTo>
                  <a:lnTo>
                    <a:pt x="0" y="6"/>
                  </a:lnTo>
                  <a:lnTo>
                    <a:pt x="15" y="0"/>
                  </a:lnTo>
                  <a:lnTo>
                    <a:pt x="63" y="114"/>
                  </a:lnTo>
                  <a:lnTo>
                    <a:pt x="266" y="320"/>
                  </a:lnTo>
                  <a:lnTo>
                    <a:pt x="257" y="332"/>
                  </a:lnTo>
                  <a:close/>
                </a:path>
              </a:pathLst>
            </a:custGeom>
            <a:grpFill/>
            <a:ln>
              <a:noFill/>
            </a:ln>
            <a:extLst>
              <a:ext uri="{91240B29-F687-4f45-9708-019B960494DF}">
                <a14:hiddenLine xmlns:a14="http://schemas.microsoft.com/office/drawing/2010/main" xmlns:dgm="http://schemas.openxmlformats.org/drawingml/2006/diagram" xmlns:p14="http://schemas.microsoft.com/office/powerpoint/2010/main" xmlns:a16="http://schemas.microsoft.com/office/drawing/2014/main" xmlns="" w="9525">
                  <a:solidFill>
                    <a:srgbClr val="000000"/>
                  </a:solidFill>
                  <a:round/>
                  <a:headEnd/>
                  <a:tailEnd/>
                </a14:hiddenLine>
              </a:ext>
            </a:extLst>
          </p:spPr>
          <p:txBody>
            <a:bodyPr/>
            <a:lstStyle/>
            <a:p>
              <a:endParaRPr lang="en-US"/>
            </a:p>
          </p:txBody>
        </p:sp>
        <p:sp>
          <p:nvSpPr>
            <p:cNvPr id="97" name="Freeform 15">
              <a:extLst>
                <a:ext uri="{FF2B5EF4-FFF2-40B4-BE49-F238E27FC236}">
                  <a16:creationId xmlns:a16="http://schemas.microsoft.com/office/drawing/2014/main" id="{11D8BB55-D027-420C-9EF9-49B3BA79DC73}"/>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020762" y="488950"/>
              <a:ext cx="161925" cy="147638"/>
            </a:xfrm>
            <a:custGeom>
              <a:avLst/>
              <a:gdLst/>
              <a:ahLst/>
              <a:cxnLst/>
              <a:rect l="0" t="0" r="r" b="b"/>
              <a:pathLst>
                <a:path w="34" h="31">
                  <a:moveTo>
                    <a:pt x="17" y="31"/>
                  </a:moveTo>
                  <a:cubicBezTo>
                    <a:pt x="13" y="31"/>
                    <a:pt x="9" y="30"/>
                    <a:pt x="6" y="27"/>
                  </a:cubicBezTo>
                  <a:cubicBezTo>
                    <a:pt x="0" y="20"/>
                    <a:pt x="0" y="10"/>
                    <a:pt x="6" y="4"/>
                  </a:cubicBezTo>
                  <a:cubicBezTo>
                    <a:pt x="9" y="1"/>
                    <a:pt x="13" y="0"/>
                    <a:pt x="17" y="0"/>
                  </a:cubicBezTo>
                  <a:cubicBezTo>
                    <a:pt x="21" y="0"/>
                    <a:pt x="25" y="1"/>
                    <a:pt x="28" y="4"/>
                  </a:cubicBezTo>
                  <a:cubicBezTo>
                    <a:pt x="34" y="10"/>
                    <a:pt x="34" y="20"/>
                    <a:pt x="28" y="27"/>
                  </a:cubicBezTo>
                  <a:cubicBezTo>
                    <a:pt x="25" y="30"/>
                    <a:pt x="21" y="31"/>
                    <a:pt x="17" y="31"/>
                  </a:cubicBezTo>
                  <a:close/>
                  <a:moveTo>
                    <a:pt x="17" y="4"/>
                  </a:moveTo>
                  <a:cubicBezTo>
                    <a:pt x="14" y="4"/>
                    <a:pt x="11" y="5"/>
                    <a:pt x="9" y="7"/>
                  </a:cubicBezTo>
                  <a:cubicBezTo>
                    <a:pt x="4" y="12"/>
                    <a:pt x="4" y="19"/>
                    <a:pt x="9" y="24"/>
                  </a:cubicBezTo>
                  <a:cubicBezTo>
                    <a:pt x="11" y="26"/>
                    <a:pt x="14" y="27"/>
                    <a:pt x="17" y="27"/>
                  </a:cubicBezTo>
                  <a:cubicBezTo>
                    <a:pt x="20" y="27"/>
                    <a:pt x="23" y="26"/>
                    <a:pt x="25" y="24"/>
                  </a:cubicBezTo>
                  <a:cubicBezTo>
                    <a:pt x="30" y="19"/>
                    <a:pt x="30" y="12"/>
                    <a:pt x="25" y="7"/>
                  </a:cubicBezTo>
                  <a:cubicBezTo>
                    <a:pt x="23" y="5"/>
                    <a:pt x="20" y="4"/>
                    <a:pt x="17" y="4"/>
                  </a:cubicBezTo>
                  <a:close/>
                </a:path>
              </a:pathLst>
            </a:custGeom>
            <a:grpFill/>
            <a:ln>
              <a:noFill/>
            </a:ln>
            <a:extLst>
              <a:ext uri="{91240B29-F687-4f45-9708-019B960494DF}">
                <a14:hiddenLine xmlns:a14="http://schemas.microsoft.com/office/drawing/2010/main" xmlns:dgm="http://schemas.openxmlformats.org/drawingml/2006/diagram" xmlns:p14="http://schemas.microsoft.com/office/powerpoint/2010/main" xmlns:a16="http://schemas.microsoft.com/office/drawing/2014/main" xmlns="" w="9525">
                  <a:solidFill>
                    <a:srgbClr val="000000"/>
                  </a:solidFill>
                  <a:round/>
                  <a:headEnd/>
                  <a:tailEnd/>
                </a14:hiddenLine>
              </a:ext>
            </a:extLst>
          </p:spPr>
          <p:txBody>
            <a:bodyPr/>
            <a:lstStyle/>
            <a:p>
              <a:endParaRPr lang="en-US"/>
            </a:p>
          </p:txBody>
        </p:sp>
        <p:sp>
          <p:nvSpPr>
            <p:cNvPr id="98" name="Line 16">
              <a:extLst>
                <a:ext uri="{FF2B5EF4-FFF2-40B4-BE49-F238E27FC236}">
                  <a16:creationId xmlns:a16="http://schemas.microsoft.com/office/drawing/2014/main" id="{3FAEF5CE-07ED-46A7-9777-D86C70719583}"/>
                </a:ext>
                <a:ext uri="{C183D7F6-B498-43B3-948B-1728B52AA6E4}">
                  <adec:decorative xmlns:adec="http://schemas.microsoft.com/office/drawing/2017/decorative" val="1"/>
                </a:ext>
              </a:extLst>
            </p:cNvPr>
            <p:cNvSpPr>
              <a:spLocks noChangeShapeType="1"/>
            </p:cNvSpPr>
            <p:nvPr>
              <p:extLst>
                <p:ext uri="{386F3935-93C4-4BCD-93E2-E3B085C9AB24}">
                  <p16:designElem xmlns:p16="http://schemas.microsoft.com/office/powerpoint/2015/main" val="1"/>
                </p:ext>
              </p:extLst>
            </p:nvPr>
          </p:nvSpPr>
          <p:spPr bwMode="auto">
            <a:xfrm>
              <a:off x="-4763" y="9525"/>
              <a:ext cx="0" cy="0"/>
            </a:xfrm>
            <a:prstGeom prst="line">
              <a:avLst/>
            </a:prstGeom>
            <a:grpFill/>
            <a:ln w="15" cap="flat">
              <a:solidFill>
                <a:srgbClr val="FFFFFF"/>
              </a:solidFill>
              <a:prstDash val="solid"/>
              <a:miter lim="800000"/>
              <a:headEnd/>
              <a:tailEnd/>
            </a:ln>
          </p:spPr>
          <p:txBody>
            <a:bodyPr/>
            <a:lstStyle/>
            <a:p>
              <a:endParaRPr lang="en-US"/>
            </a:p>
          </p:txBody>
        </p:sp>
        <p:sp>
          <p:nvSpPr>
            <p:cNvPr id="99" name="Freeform 17">
              <a:extLst>
                <a:ext uri="{FF2B5EF4-FFF2-40B4-BE49-F238E27FC236}">
                  <a16:creationId xmlns:a16="http://schemas.microsoft.com/office/drawing/2014/main" id="{29CAFB1A-357C-4313-B734-1CD4E4F9D2D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9525" y="1801813"/>
              <a:ext cx="123825" cy="127000"/>
            </a:xfrm>
            <a:custGeom>
              <a:avLst/>
              <a:gdLst/>
              <a:ahLst/>
              <a:cxnLst/>
              <a:rect l="0" t="0" r="r" b="b"/>
              <a:pathLst>
                <a:path w="78" h="80">
                  <a:moveTo>
                    <a:pt x="6" y="80"/>
                  </a:moveTo>
                  <a:lnTo>
                    <a:pt x="0" y="71"/>
                  </a:lnTo>
                  <a:lnTo>
                    <a:pt x="69" y="0"/>
                  </a:lnTo>
                  <a:lnTo>
                    <a:pt x="78" y="9"/>
                  </a:lnTo>
                  <a:lnTo>
                    <a:pt x="6" y="80"/>
                  </a:lnTo>
                  <a:close/>
                </a:path>
              </a:pathLst>
            </a:custGeom>
            <a:grpFill/>
            <a:ln>
              <a:noFill/>
            </a:ln>
            <a:extLst>
              <a:ext uri="{91240B29-F687-4f45-9708-019B960494DF}">
                <a14:hiddenLine xmlns:a14="http://schemas.microsoft.com/office/drawing/2010/main" xmlns:dgm="http://schemas.openxmlformats.org/drawingml/2006/diagram" xmlns:p14="http://schemas.microsoft.com/office/powerpoint/2010/main" xmlns:a16="http://schemas.microsoft.com/office/drawing/2014/main" xmlns="" w="9525">
                  <a:solidFill>
                    <a:srgbClr val="000000"/>
                  </a:solidFill>
                  <a:round/>
                  <a:headEnd/>
                  <a:tailEnd/>
                </a14:hiddenLine>
              </a:ext>
            </a:extLst>
          </p:spPr>
          <p:txBody>
            <a:bodyPr/>
            <a:lstStyle/>
            <a:p>
              <a:endParaRPr lang="en-US"/>
            </a:p>
          </p:txBody>
        </p:sp>
        <p:sp>
          <p:nvSpPr>
            <p:cNvPr id="100" name="Freeform 18">
              <a:extLst>
                <a:ext uri="{FF2B5EF4-FFF2-40B4-BE49-F238E27FC236}">
                  <a16:creationId xmlns:a16="http://schemas.microsoft.com/office/drawing/2014/main" id="{653161D3-8634-4BB7-A2BC-028C4EAA151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9525" y="3549650"/>
              <a:ext cx="147638" cy="481013"/>
            </a:xfrm>
            <a:custGeom>
              <a:avLst/>
              <a:gdLst/>
              <a:ahLst/>
              <a:cxnLst/>
              <a:rect l="0" t="0" r="r" b="b"/>
              <a:pathLst>
                <a:path w="93" h="303">
                  <a:moveTo>
                    <a:pt x="93" y="303"/>
                  </a:moveTo>
                  <a:lnTo>
                    <a:pt x="78" y="303"/>
                  </a:lnTo>
                  <a:lnTo>
                    <a:pt x="78" y="78"/>
                  </a:lnTo>
                  <a:lnTo>
                    <a:pt x="0" y="12"/>
                  </a:lnTo>
                  <a:lnTo>
                    <a:pt x="12" y="0"/>
                  </a:lnTo>
                  <a:lnTo>
                    <a:pt x="93" y="69"/>
                  </a:lnTo>
                  <a:lnTo>
                    <a:pt x="93" y="303"/>
                  </a:lnTo>
                  <a:close/>
                </a:path>
              </a:pathLst>
            </a:custGeom>
            <a:grpFill/>
            <a:ln>
              <a:noFill/>
            </a:ln>
            <a:extLst>
              <a:ext uri="{91240B29-F687-4f45-9708-019B960494DF}">
                <a14:hiddenLine xmlns:a14="http://schemas.microsoft.com/office/drawing/2010/main" xmlns:dgm="http://schemas.openxmlformats.org/drawingml/2006/diagram" xmlns:p14="http://schemas.microsoft.com/office/powerpoint/2010/main" xmlns:a16="http://schemas.microsoft.com/office/drawing/2014/main" xmlns="" w="9525">
                  <a:solidFill>
                    <a:srgbClr val="000000"/>
                  </a:solidFill>
                  <a:round/>
                  <a:headEnd/>
                  <a:tailEnd/>
                </a14:hiddenLine>
              </a:ext>
            </a:extLst>
          </p:spPr>
          <p:txBody>
            <a:bodyPr/>
            <a:lstStyle/>
            <a:p>
              <a:endParaRPr lang="en-US"/>
            </a:p>
          </p:txBody>
        </p:sp>
        <p:sp>
          <p:nvSpPr>
            <p:cNvPr id="101" name="Freeform 19">
              <a:extLst>
                <a:ext uri="{FF2B5EF4-FFF2-40B4-BE49-F238E27FC236}">
                  <a16:creationId xmlns:a16="http://schemas.microsoft.com/office/drawing/2014/main" id="{9537546A-6FF1-408B-AFE2-BBF7D348230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28587" y="1382713"/>
              <a:ext cx="142875" cy="476250"/>
            </a:xfrm>
            <a:custGeom>
              <a:avLst/>
              <a:gdLst/>
              <a:ahLst/>
              <a:cxnLst/>
              <a:rect l="0" t="0" r="r" b="b"/>
              <a:pathLst>
                <a:path w="90" h="300">
                  <a:moveTo>
                    <a:pt x="90" y="300"/>
                  </a:moveTo>
                  <a:lnTo>
                    <a:pt x="78" y="300"/>
                  </a:lnTo>
                  <a:lnTo>
                    <a:pt x="78" y="84"/>
                  </a:lnTo>
                  <a:lnTo>
                    <a:pt x="0" y="9"/>
                  </a:lnTo>
                  <a:lnTo>
                    <a:pt x="9" y="0"/>
                  </a:lnTo>
                  <a:lnTo>
                    <a:pt x="90" y="81"/>
                  </a:lnTo>
                  <a:lnTo>
                    <a:pt x="90" y="300"/>
                  </a:lnTo>
                  <a:close/>
                </a:path>
              </a:pathLst>
            </a:custGeom>
            <a:grpFill/>
            <a:ln>
              <a:noFill/>
            </a:ln>
            <a:extLst>
              <a:ext uri="{91240B29-F687-4f45-9708-019B960494DF}">
                <a14:hiddenLine xmlns:a14="http://schemas.microsoft.com/office/drawing/2010/main" xmlns:dgm="http://schemas.openxmlformats.org/drawingml/2006/diagram" xmlns:p14="http://schemas.microsoft.com/office/powerpoint/2010/main" xmlns:a16="http://schemas.microsoft.com/office/drawing/2014/main" xmlns="" w="9525">
                  <a:solidFill>
                    <a:srgbClr val="000000"/>
                  </a:solidFill>
                  <a:round/>
                  <a:headEnd/>
                  <a:tailEnd/>
                </a14:hiddenLine>
              </a:ext>
            </a:extLst>
          </p:spPr>
          <p:txBody>
            <a:bodyPr/>
            <a:lstStyle/>
            <a:p>
              <a:endParaRPr lang="en-US"/>
            </a:p>
          </p:txBody>
        </p:sp>
        <p:sp>
          <p:nvSpPr>
            <p:cNvPr id="102" name="Freeform 20">
              <a:extLst>
                <a:ext uri="{FF2B5EF4-FFF2-40B4-BE49-F238E27FC236}">
                  <a16:creationId xmlns:a16="http://schemas.microsoft.com/office/drawing/2014/main" id="{F73EE662-79B7-404B-B1B8-0E096BE4CD66}"/>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204787" y="1849438"/>
              <a:ext cx="114300" cy="107950"/>
            </a:xfrm>
            <a:custGeom>
              <a:avLst/>
              <a:gdLst/>
              <a:ahLst/>
              <a:cxnLst/>
              <a:rect l="0" t="0" r="r" b="b"/>
              <a:pathLst>
                <a:path w="24" h="23">
                  <a:moveTo>
                    <a:pt x="12" y="23"/>
                  </a:moveTo>
                  <a:cubicBezTo>
                    <a:pt x="6" y="23"/>
                    <a:pt x="0" y="18"/>
                    <a:pt x="0" y="12"/>
                  </a:cubicBezTo>
                  <a:cubicBezTo>
                    <a:pt x="0" y="5"/>
                    <a:pt x="6" y="0"/>
                    <a:pt x="12" y="0"/>
                  </a:cubicBezTo>
                  <a:cubicBezTo>
                    <a:pt x="18" y="0"/>
                    <a:pt x="24" y="5"/>
                    <a:pt x="24" y="12"/>
                  </a:cubicBezTo>
                  <a:cubicBezTo>
                    <a:pt x="24" y="18"/>
                    <a:pt x="18" y="23"/>
                    <a:pt x="12" y="23"/>
                  </a:cubicBezTo>
                  <a:close/>
                  <a:moveTo>
                    <a:pt x="12" y="4"/>
                  </a:moveTo>
                  <a:cubicBezTo>
                    <a:pt x="8" y="4"/>
                    <a:pt x="4" y="8"/>
                    <a:pt x="4" y="12"/>
                  </a:cubicBezTo>
                  <a:cubicBezTo>
                    <a:pt x="4" y="16"/>
                    <a:pt x="8" y="19"/>
                    <a:pt x="12" y="19"/>
                  </a:cubicBezTo>
                  <a:cubicBezTo>
                    <a:pt x="16" y="19"/>
                    <a:pt x="20" y="16"/>
                    <a:pt x="20" y="12"/>
                  </a:cubicBezTo>
                  <a:cubicBezTo>
                    <a:pt x="20" y="8"/>
                    <a:pt x="16" y="4"/>
                    <a:pt x="12" y="4"/>
                  </a:cubicBezTo>
                  <a:close/>
                </a:path>
              </a:pathLst>
            </a:custGeom>
            <a:grpFill/>
            <a:ln>
              <a:noFill/>
            </a:ln>
            <a:extLst>
              <a:ext uri="{91240B29-F687-4f45-9708-019B960494DF}">
                <a14:hiddenLine xmlns:a14="http://schemas.microsoft.com/office/drawing/2010/main" xmlns:dgm="http://schemas.openxmlformats.org/drawingml/2006/diagram" xmlns:p14="http://schemas.microsoft.com/office/powerpoint/2010/main" xmlns:a16="http://schemas.microsoft.com/office/drawing/2014/main" xmlns="" w="9525">
                  <a:solidFill>
                    <a:srgbClr val="000000"/>
                  </a:solidFill>
                  <a:round/>
                  <a:headEnd/>
                  <a:tailEnd/>
                </a14:hiddenLine>
              </a:ext>
            </a:extLst>
          </p:spPr>
          <p:txBody>
            <a:bodyPr/>
            <a:lstStyle/>
            <a:p>
              <a:endParaRPr lang="en-US"/>
            </a:p>
          </p:txBody>
        </p:sp>
        <p:sp>
          <p:nvSpPr>
            <p:cNvPr id="103" name="Rectangle 21">
              <a:extLst>
                <a:ext uri="{FF2B5EF4-FFF2-40B4-BE49-F238E27FC236}">
                  <a16:creationId xmlns:a16="http://schemas.microsoft.com/office/drawing/2014/main" id="{B6DDB906-1F52-4D64-8493-4816EDDD34CC}"/>
                </a:ext>
                <a:ext uri="{C183D7F6-B498-43B3-948B-1728B52AA6E4}">
                  <adec:decorative xmlns:adec="http://schemas.microsoft.com/office/drawing/2017/decorative" val="1"/>
                </a:ext>
              </a:extLst>
            </p:cNvPr>
            <p:cNvSpPr>
              <a:spLocks noChangeArrowheads="1"/>
            </p:cNvSpPr>
            <p:nvPr>
              <p:extLst>
                <p:ext uri="{386F3935-93C4-4BCD-93E2-E3B085C9AB24}">
                  <p16:designElem xmlns:p16="http://schemas.microsoft.com/office/powerpoint/2015/main" val="1"/>
                </p:ext>
              </p:extLst>
            </p:nvPr>
          </p:nvSpPr>
          <p:spPr bwMode="auto">
            <a:xfrm>
              <a:off x="133350" y="4662488"/>
              <a:ext cx="23813" cy="2181225"/>
            </a:xfrm>
            <a:prstGeom prst="rect">
              <a:avLst/>
            </a:prstGeom>
            <a:grpFill/>
            <a:ln>
              <a:noFill/>
            </a:ln>
            <a:extLst>
              <a:ext uri="{91240B29-F687-4f45-9708-019B960494DF}">
                <a14:hiddenLine xmlns:a14="http://schemas.microsoft.com/office/drawing/2010/main" xmlns:dgm="http://schemas.openxmlformats.org/drawingml/2006/diagram" xmlns:p14="http://schemas.microsoft.com/office/powerpoint/2010/main" xmlns:a16="http://schemas.microsoft.com/office/drawing/2014/main" xmlns="" w="9525">
                  <a:solidFill>
                    <a:srgbClr val="000000"/>
                  </a:solidFill>
                  <a:miter lim="800000"/>
                  <a:headEnd/>
                  <a:tailEnd/>
                </a14:hiddenLine>
              </a:ext>
            </a:extLst>
          </p:spPr>
          <p:txBody>
            <a:bodyPr/>
            <a:lstStyle/>
            <a:p>
              <a:endParaRPr lang="en-US"/>
            </a:p>
          </p:txBody>
        </p:sp>
        <p:sp>
          <p:nvSpPr>
            <p:cNvPr id="104" name="Freeform 22">
              <a:extLst>
                <a:ext uri="{FF2B5EF4-FFF2-40B4-BE49-F238E27FC236}">
                  <a16:creationId xmlns:a16="http://schemas.microsoft.com/office/drawing/2014/main" id="{4FA472A5-ABEA-4961-897B-7EB96AF09A1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23837" y="5041900"/>
              <a:ext cx="369888" cy="1801813"/>
            </a:xfrm>
            <a:custGeom>
              <a:avLst/>
              <a:gdLst/>
              <a:ahLst/>
              <a:cxnLst/>
              <a:rect l="0" t="0" r="r" b="b"/>
              <a:pathLst>
                <a:path w="233" h="1135">
                  <a:moveTo>
                    <a:pt x="15" y="1135"/>
                  </a:moveTo>
                  <a:lnTo>
                    <a:pt x="0" y="1135"/>
                  </a:lnTo>
                  <a:lnTo>
                    <a:pt x="0" y="515"/>
                  </a:lnTo>
                  <a:lnTo>
                    <a:pt x="0" y="512"/>
                  </a:lnTo>
                  <a:lnTo>
                    <a:pt x="218" y="0"/>
                  </a:lnTo>
                  <a:lnTo>
                    <a:pt x="233" y="6"/>
                  </a:lnTo>
                  <a:lnTo>
                    <a:pt x="15" y="518"/>
                  </a:lnTo>
                  <a:lnTo>
                    <a:pt x="15" y="1135"/>
                  </a:lnTo>
                  <a:close/>
                </a:path>
              </a:pathLst>
            </a:custGeom>
            <a:grpFill/>
            <a:ln>
              <a:noFill/>
            </a:ln>
            <a:extLst>
              <a:ext uri="{91240B29-F687-4f45-9708-019B960494DF}">
                <a14:hiddenLine xmlns:a14="http://schemas.microsoft.com/office/drawing/2010/main" xmlns:dgm="http://schemas.openxmlformats.org/drawingml/2006/diagram" xmlns:p14="http://schemas.microsoft.com/office/powerpoint/2010/main" xmlns:a16="http://schemas.microsoft.com/office/drawing/2014/main" xmlns="" w="9525">
                  <a:solidFill>
                    <a:srgbClr val="000000"/>
                  </a:solidFill>
                  <a:round/>
                  <a:headEnd/>
                  <a:tailEnd/>
                </a14:hiddenLine>
              </a:ext>
            </a:extLst>
          </p:spPr>
          <p:txBody>
            <a:bodyPr/>
            <a:lstStyle/>
            <a:p>
              <a:endParaRPr lang="en-US"/>
            </a:p>
          </p:txBody>
        </p:sp>
        <p:sp>
          <p:nvSpPr>
            <p:cNvPr id="105" name="Freeform 23">
              <a:extLst>
                <a:ext uri="{FF2B5EF4-FFF2-40B4-BE49-F238E27FC236}">
                  <a16:creationId xmlns:a16="http://schemas.microsoft.com/office/drawing/2014/main" id="{54226E99-C38F-4456-A1F8-8897483FD9A8}"/>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52387"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dgm="http://schemas.openxmlformats.org/drawingml/2006/diagram" xmlns:p14="http://schemas.microsoft.com/office/powerpoint/2010/main" xmlns:a16="http://schemas.microsoft.com/office/drawing/2014/main" xmlns="" w="9525">
                  <a:solidFill>
                    <a:srgbClr val="000000"/>
                  </a:solidFill>
                  <a:round/>
                  <a:headEnd/>
                  <a:tailEnd/>
                </a14:hiddenLine>
              </a:ext>
            </a:extLst>
          </p:spPr>
          <p:txBody>
            <a:bodyPr/>
            <a:lstStyle/>
            <a:p>
              <a:endParaRPr lang="en-US"/>
            </a:p>
          </p:txBody>
        </p:sp>
        <p:sp>
          <p:nvSpPr>
            <p:cNvPr id="106" name="Freeform 24">
              <a:extLst>
                <a:ext uri="{FF2B5EF4-FFF2-40B4-BE49-F238E27FC236}">
                  <a16:creationId xmlns:a16="http://schemas.microsoft.com/office/drawing/2014/main" id="{0A4A0196-A383-4629-B9A5-9C87E846C11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4288" y="5627688"/>
              <a:ext cx="85725" cy="1216025"/>
            </a:xfrm>
            <a:custGeom>
              <a:avLst/>
              <a:gdLst/>
              <a:ahLst/>
              <a:cxnLst/>
              <a:rect l="0" t="0" r="r" b="b"/>
              <a:pathLst>
                <a:path w="54" h="766">
                  <a:moveTo>
                    <a:pt x="54" y="766"/>
                  </a:moveTo>
                  <a:lnTo>
                    <a:pt x="36" y="766"/>
                  </a:lnTo>
                  <a:lnTo>
                    <a:pt x="36" y="149"/>
                  </a:lnTo>
                  <a:lnTo>
                    <a:pt x="0" y="3"/>
                  </a:lnTo>
                  <a:lnTo>
                    <a:pt x="18" y="0"/>
                  </a:lnTo>
                  <a:lnTo>
                    <a:pt x="54" y="146"/>
                  </a:lnTo>
                  <a:lnTo>
                    <a:pt x="54" y="766"/>
                  </a:lnTo>
                  <a:close/>
                </a:path>
              </a:pathLst>
            </a:custGeom>
            <a:grpFill/>
            <a:ln>
              <a:noFill/>
            </a:ln>
            <a:extLst>
              <a:ext uri="{91240B29-F687-4f45-9708-019B960494DF}">
                <a14:hiddenLine xmlns:a14="http://schemas.microsoft.com/office/drawing/2010/main" xmlns:dgm="http://schemas.openxmlformats.org/drawingml/2006/diagram" xmlns:p14="http://schemas.microsoft.com/office/powerpoint/2010/main" xmlns:a16="http://schemas.microsoft.com/office/drawing/2014/main" xmlns="" w="9525">
                  <a:solidFill>
                    <a:srgbClr val="000000"/>
                  </a:solidFill>
                  <a:round/>
                  <a:headEnd/>
                  <a:tailEnd/>
                </a14:hiddenLine>
              </a:ext>
            </a:extLst>
          </p:spPr>
          <p:txBody>
            <a:bodyPr/>
            <a:lstStyle/>
            <a:p>
              <a:endParaRPr lang="en-US"/>
            </a:p>
          </p:txBody>
        </p:sp>
        <p:sp>
          <p:nvSpPr>
            <p:cNvPr id="107" name="Freeform 25">
              <a:extLst>
                <a:ext uri="{FF2B5EF4-FFF2-40B4-BE49-F238E27FC236}">
                  <a16:creationId xmlns:a16="http://schemas.microsoft.com/office/drawing/2014/main" id="{BA5E608D-2E7B-4662-A9A0-18D4E0F0DC6E}"/>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527050" y="48672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dgm="http://schemas.openxmlformats.org/drawingml/2006/diagram" xmlns:p14="http://schemas.microsoft.com/office/powerpoint/2010/main" xmlns:a16="http://schemas.microsoft.com/office/drawing/2014/main" xmlns="" w="9525">
                  <a:solidFill>
                    <a:srgbClr val="000000"/>
                  </a:solidFill>
                  <a:round/>
                  <a:headEnd/>
                  <a:tailEnd/>
                </a14:hiddenLine>
              </a:ext>
            </a:extLst>
          </p:spPr>
          <p:txBody>
            <a:bodyPr/>
            <a:lstStyle/>
            <a:p>
              <a:endParaRPr lang="en-US"/>
            </a:p>
          </p:txBody>
        </p:sp>
        <p:sp>
          <p:nvSpPr>
            <p:cNvPr id="108" name="Freeform 26">
              <a:extLst>
                <a:ext uri="{FF2B5EF4-FFF2-40B4-BE49-F238E27FC236}">
                  <a16:creationId xmlns:a16="http://schemas.microsoft.com/office/drawing/2014/main" id="{5E211F37-790F-4BD7-B055-022AE0C2E6D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09562" y="5422900"/>
              <a:ext cx="374650" cy="1425575"/>
            </a:xfrm>
            <a:custGeom>
              <a:avLst/>
              <a:gdLst/>
              <a:ahLst/>
              <a:cxnLst/>
              <a:rect l="0" t="0" r="r" b="b"/>
              <a:pathLst>
                <a:path w="236" h="898">
                  <a:moveTo>
                    <a:pt x="18" y="898"/>
                  </a:moveTo>
                  <a:lnTo>
                    <a:pt x="0" y="898"/>
                  </a:lnTo>
                  <a:lnTo>
                    <a:pt x="0" y="515"/>
                  </a:lnTo>
                  <a:lnTo>
                    <a:pt x="3" y="512"/>
                  </a:lnTo>
                  <a:lnTo>
                    <a:pt x="221" y="0"/>
                  </a:lnTo>
                  <a:lnTo>
                    <a:pt x="236" y="6"/>
                  </a:lnTo>
                  <a:lnTo>
                    <a:pt x="18" y="518"/>
                  </a:lnTo>
                  <a:lnTo>
                    <a:pt x="18" y="898"/>
                  </a:lnTo>
                  <a:close/>
                </a:path>
              </a:pathLst>
            </a:custGeom>
            <a:grpFill/>
            <a:ln>
              <a:noFill/>
            </a:ln>
            <a:extLst>
              <a:ext uri="{91240B29-F687-4f45-9708-019B960494DF}">
                <a14:hiddenLine xmlns:a14="http://schemas.microsoft.com/office/drawing/2010/main" xmlns:dgm="http://schemas.openxmlformats.org/drawingml/2006/diagram" xmlns:p14="http://schemas.microsoft.com/office/powerpoint/2010/main" xmlns:a16="http://schemas.microsoft.com/office/drawing/2014/main" xmlns="" w="9525">
                  <a:solidFill>
                    <a:srgbClr val="000000"/>
                  </a:solidFill>
                  <a:round/>
                  <a:headEnd/>
                  <a:tailEnd/>
                </a14:hiddenLine>
              </a:ext>
            </a:extLst>
          </p:spPr>
          <p:txBody>
            <a:bodyPr/>
            <a:lstStyle/>
            <a:p>
              <a:endParaRPr lang="en-US"/>
            </a:p>
          </p:txBody>
        </p:sp>
        <p:sp>
          <p:nvSpPr>
            <p:cNvPr id="109" name="Freeform 27">
              <a:extLst>
                <a:ext uri="{FF2B5EF4-FFF2-40B4-BE49-F238E27FC236}">
                  <a16:creationId xmlns:a16="http://schemas.microsoft.com/office/drawing/2014/main" id="{96F375D0-232A-490A-9499-CB5FBA3FD9A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569912" y="5945188"/>
              <a:ext cx="152400" cy="912813"/>
            </a:xfrm>
            <a:custGeom>
              <a:avLst/>
              <a:gdLst/>
              <a:ahLst/>
              <a:cxnLst/>
              <a:rect l="0" t="0" r="r" b="b"/>
              <a:pathLst>
                <a:path w="96" h="575">
                  <a:moveTo>
                    <a:pt x="15" y="575"/>
                  </a:moveTo>
                  <a:lnTo>
                    <a:pt x="0" y="569"/>
                  </a:lnTo>
                  <a:lnTo>
                    <a:pt x="81" y="383"/>
                  </a:lnTo>
                  <a:lnTo>
                    <a:pt x="81" y="0"/>
                  </a:lnTo>
                  <a:lnTo>
                    <a:pt x="96" y="0"/>
                  </a:lnTo>
                  <a:lnTo>
                    <a:pt x="96" y="386"/>
                  </a:lnTo>
                  <a:lnTo>
                    <a:pt x="15" y="575"/>
                  </a:lnTo>
                  <a:close/>
                </a:path>
              </a:pathLst>
            </a:custGeom>
            <a:grpFill/>
            <a:ln>
              <a:noFill/>
            </a:ln>
            <a:extLst>
              <a:ext uri="{91240B29-F687-4f45-9708-019B960494DF}">
                <a14:hiddenLine xmlns:a14="http://schemas.microsoft.com/office/drawing/2010/main" xmlns:dgm="http://schemas.openxmlformats.org/drawingml/2006/diagram" xmlns:p14="http://schemas.microsoft.com/office/powerpoint/2010/main" xmlns:a16="http://schemas.microsoft.com/office/drawing/2014/main" xmlns="" w="9525">
                  <a:solidFill>
                    <a:srgbClr val="000000"/>
                  </a:solidFill>
                  <a:round/>
                  <a:headEnd/>
                  <a:tailEnd/>
                </a14:hiddenLine>
              </a:ext>
            </a:extLst>
          </p:spPr>
          <p:txBody>
            <a:bodyPr/>
            <a:lstStyle/>
            <a:p>
              <a:endParaRPr lang="en-US"/>
            </a:p>
          </p:txBody>
        </p:sp>
        <p:sp>
          <p:nvSpPr>
            <p:cNvPr id="110" name="Freeform 28">
              <a:extLst>
                <a:ext uri="{FF2B5EF4-FFF2-40B4-BE49-F238E27FC236}">
                  <a16:creationId xmlns:a16="http://schemas.microsoft.com/office/drawing/2014/main" id="{6B33B423-FD0F-4780-A0D6-32FC040B37CD}"/>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612775" y="52466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dgm="http://schemas.openxmlformats.org/drawingml/2006/diagram" xmlns:p14="http://schemas.microsoft.com/office/powerpoint/2010/main" xmlns:a16="http://schemas.microsoft.com/office/drawing/2014/main" xmlns="" w="9525">
                  <a:solidFill>
                    <a:srgbClr val="000000"/>
                  </a:solidFill>
                  <a:round/>
                  <a:headEnd/>
                  <a:tailEnd/>
                </a14:hiddenLine>
              </a:ext>
            </a:extLst>
          </p:spPr>
          <p:txBody>
            <a:bodyPr/>
            <a:lstStyle/>
            <a:p>
              <a:endParaRPr lang="en-US"/>
            </a:p>
          </p:txBody>
        </p:sp>
        <p:sp>
          <p:nvSpPr>
            <p:cNvPr id="111" name="Freeform 29">
              <a:extLst>
                <a:ext uri="{FF2B5EF4-FFF2-40B4-BE49-F238E27FC236}">
                  <a16:creationId xmlns:a16="http://schemas.microsoft.com/office/drawing/2014/main" id="{B6BD1710-838F-4CDD-A000-C6C710A6A08E}"/>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612775" y="57642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dgm="http://schemas.openxmlformats.org/drawingml/2006/diagram" xmlns:p14="http://schemas.microsoft.com/office/powerpoint/2010/main" xmlns:a16="http://schemas.microsoft.com/office/drawing/2014/main" xmlns="" w="9525">
                  <a:solidFill>
                    <a:srgbClr val="000000"/>
                  </a:solidFill>
                  <a:round/>
                  <a:headEnd/>
                  <a:tailEnd/>
                </a14:hiddenLine>
              </a:ext>
            </a:extLst>
          </p:spPr>
          <p:txBody>
            <a:bodyPr/>
            <a:lstStyle/>
            <a:p>
              <a:endParaRPr lang="en-US"/>
            </a:p>
          </p:txBody>
        </p:sp>
        <p:sp>
          <p:nvSpPr>
            <p:cNvPr id="112" name="Freeform 30">
              <a:extLst>
                <a:ext uri="{FF2B5EF4-FFF2-40B4-BE49-F238E27FC236}">
                  <a16:creationId xmlns:a16="http://schemas.microsoft.com/office/drawing/2014/main" id="{0BB93533-1C95-4B0A-B0E2-168602B085D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69925" y="6330950"/>
              <a:ext cx="417513" cy="517525"/>
            </a:xfrm>
            <a:custGeom>
              <a:avLst/>
              <a:gdLst/>
              <a:ahLst/>
              <a:cxnLst/>
              <a:rect l="0" t="0" r="r" b="b"/>
              <a:pathLst>
                <a:path w="263" h="326">
                  <a:moveTo>
                    <a:pt x="15" y="326"/>
                  </a:moveTo>
                  <a:lnTo>
                    <a:pt x="0" y="320"/>
                  </a:lnTo>
                  <a:lnTo>
                    <a:pt x="45" y="206"/>
                  </a:lnTo>
                  <a:lnTo>
                    <a:pt x="48" y="206"/>
                  </a:lnTo>
                  <a:lnTo>
                    <a:pt x="254" y="0"/>
                  </a:lnTo>
                  <a:lnTo>
                    <a:pt x="263" y="12"/>
                  </a:lnTo>
                  <a:lnTo>
                    <a:pt x="60" y="215"/>
                  </a:lnTo>
                  <a:lnTo>
                    <a:pt x="15" y="326"/>
                  </a:lnTo>
                  <a:close/>
                </a:path>
              </a:pathLst>
            </a:custGeom>
            <a:grpFill/>
            <a:ln>
              <a:noFill/>
            </a:ln>
            <a:extLst>
              <a:ext uri="{91240B29-F687-4f45-9708-019B960494DF}">
                <a14:hiddenLine xmlns:a14="http://schemas.microsoft.com/office/drawing/2010/main" xmlns:dgm="http://schemas.openxmlformats.org/drawingml/2006/diagram" xmlns:p14="http://schemas.microsoft.com/office/powerpoint/2010/main" xmlns:a16="http://schemas.microsoft.com/office/drawing/2014/main" xmlns="" w="9525">
                  <a:solidFill>
                    <a:srgbClr val="000000"/>
                  </a:solidFill>
                  <a:round/>
                  <a:headEnd/>
                  <a:tailEnd/>
                </a14:hiddenLine>
              </a:ext>
            </a:extLst>
          </p:spPr>
          <p:txBody>
            <a:bodyPr/>
            <a:lstStyle/>
            <a:p>
              <a:endParaRPr lang="en-US"/>
            </a:p>
          </p:txBody>
        </p:sp>
        <p:sp>
          <p:nvSpPr>
            <p:cNvPr id="113" name="Freeform 31">
              <a:extLst>
                <a:ext uri="{FF2B5EF4-FFF2-40B4-BE49-F238E27FC236}">
                  <a16:creationId xmlns:a16="http://schemas.microsoft.com/office/drawing/2014/main" id="{CB0B113D-1987-4D89-A475-511E092FE1F2}"/>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049337" y="6221413"/>
              <a:ext cx="157163" cy="147638"/>
            </a:xfrm>
            <a:custGeom>
              <a:avLst/>
              <a:gdLst/>
              <a:ahLst/>
              <a:cxnLst/>
              <a:rect l="0" t="0" r="r" b="b"/>
              <a:pathLst>
                <a:path w="33" h="31">
                  <a:moveTo>
                    <a:pt x="16" y="31"/>
                  </a:moveTo>
                  <a:cubicBezTo>
                    <a:pt x="12" y="31"/>
                    <a:pt x="8" y="29"/>
                    <a:pt x="5" y="26"/>
                  </a:cubicBezTo>
                  <a:cubicBezTo>
                    <a:pt x="2" y="24"/>
                    <a:pt x="0" y="20"/>
                    <a:pt x="0" y="15"/>
                  </a:cubicBezTo>
                  <a:cubicBezTo>
                    <a:pt x="0" y="11"/>
                    <a:pt x="2" y="7"/>
                    <a:pt x="5" y="4"/>
                  </a:cubicBezTo>
                  <a:cubicBezTo>
                    <a:pt x="8" y="1"/>
                    <a:pt x="12" y="0"/>
                    <a:pt x="16" y="0"/>
                  </a:cubicBezTo>
                  <a:cubicBezTo>
                    <a:pt x="20" y="0"/>
                    <a:pt x="24" y="1"/>
                    <a:pt x="27" y="4"/>
                  </a:cubicBezTo>
                  <a:cubicBezTo>
                    <a:pt x="33" y="10"/>
                    <a:pt x="33" y="20"/>
                    <a:pt x="27" y="26"/>
                  </a:cubicBezTo>
                  <a:cubicBezTo>
                    <a:pt x="24" y="29"/>
                    <a:pt x="20" y="31"/>
                    <a:pt x="16" y="31"/>
                  </a:cubicBezTo>
                  <a:close/>
                  <a:moveTo>
                    <a:pt x="16" y="4"/>
                  </a:moveTo>
                  <a:cubicBezTo>
                    <a:pt x="13" y="4"/>
                    <a:pt x="10" y="5"/>
                    <a:pt x="8" y="7"/>
                  </a:cubicBezTo>
                  <a:cubicBezTo>
                    <a:pt x="6" y="9"/>
                    <a:pt x="4" y="12"/>
                    <a:pt x="4" y="15"/>
                  </a:cubicBezTo>
                  <a:cubicBezTo>
                    <a:pt x="4" y="19"/>
                    <a:pt x="6" y="21"/>
                    <a:pt x="8" y="24"/>
                  </a:cubicBezTo>
                  <a:cubicBezTo>
                    <a:pt x="10" y="26"/>
                    <a:pt x="13" y="27"/>
                    <a:pt x="16" y="27"/>
                  </a:cubicBezTo>
                  <a:cubicBezTo>
                    <a:pt x="19" y="27"/>
                    <a:pt x="22" y="26"/>
                    <a:pt x="24" y="24"/>
                  </a:cubicBezTo>
                  <a:cubicBezTo>
                    <a:pt x="29" y="19"/>
                    <a:pt x="29" y="12"/>
                    <a:pt x="24" y="7"/>
                  </a:cubicBezTo>
                  <a:cubicBezTo>
                    <a:pt x="22" y="5"/>
                    <a:pt x="19" y="4"/>
                    <a:pt x="16" y="4"/>
                  </a:cubicBezTo>
                  <a:close/>
                </a:path>
              </a:pathLst>
            </a:custGeom>
            <a:grpFill/>
            <a:ln>
              <a:noFill/>
            </a:ln>
            <a:extLst>
              <a:ext uri="{91240B29-F687-4f45-9708-019B960494DF}">
                <a14:hiddenLine xmlns:a14="http://schemas.microsoft.com/office/drawing/2010/main" xmlns:dgm="http://schemas.openxmlformats.org/drawingml/2006/diagram" xmlns:p14="http://schemas.microsoft.com/office/powerpoint/2010/main" xmlns:a16="http://schemas.microsoft.com/office/drawing/2014/main" xmlns="" w="9525">
                  <a:solidFill>
                    <a:srgbClr val="000000"/>
                  </a:solidFill>
                  <a:round/>
                  <a:headEnd/>
                  <a:tailEnd/>
                </a14:hiddenLine>
              </a:ext>
            </a:extLst>
          </p:spPr>
          <p:txBody>
            <a:bodyPr/>
            <a:lstStyle/>
            <a:p>
              <a:endParaRPr lang="en-US"/>
            </a:p>
          </p:txBody>
        </p:sp>
      </p:grpSp>
      <p:pic>
        <p:nvPicPr>
          <p:cNvPr id="124" name="Picture 2">
            <a:extLst>
              <a:ext uri="{FF2B5EF4-FFF2-40B4-BE49-F238E27FC236}">
                <a16:creationId xmlns:a16="http://schemas.microsoft.com/office/drawing/2014/main" id="{9BE36DBF-0333-4D36-A5BF-81FDA2406FE9}"/>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alphaModFix amt="30000"/>
            <a:extLst>
              <a:ext uri="{28A0092B-C50C-407E-A947-70E740481C1C}">
                <a14:useLocalDpi xmlns:a14="http://schemas.microsoft.com/office/drawing/2010/main" val="0"/>
              </a:ext>
            </a:extLst>
          </a:blip>
          <a:srcRect/>
          <a:stretch>
            <a:fillRect/>
          </a:stretch>
        </p:blipFill>
        <p:spPr bwMode="auto">
          <a:xfrm>
            <a:off x="1190" y="-13238"/>
            <a:ext cx="4062718" cy="6858001"/>
          </a:xfrm>
          <a:prstGeom prst="rect">
            <a:avLst/>
          </a:prstGeom>
          <a:noFill/>
          <a:extLst>
            <a:ext uri="{909E8E84-426E-40dd-AFC4-6F175D3DCCD1}">
              <a14:hiddenFill xmlns:a14="http://schemas.microsoft.com/office/drawing/2010/main" xmlns:dgm="http://schemas.openxmlformats.org/drawingml/2006/diagram" xmlns:p14="http://schemas.microsoft.com/office/powerpoint/2010/main" xmlns:a16="http://schemas.microsoft.com/office/drawing/2014/main" xmlns="">
                <a:solidFill>
                  <a:srgbClr val="FFFFFF"/>
                </a:solidFill>
              </a14:hiddenFill>
            </a:ext>
          </a:extLst>
        </p:spPr>
      </p:pic>
      <p:graphicFrame>
        <p:nvGraphicFramePr>
          <p:cNvPr id="125" name="TextBox 1">
            <a:extLst>
              <a:ext uri="{FF2B5EF4-FFF2-40B4-BE49-F238E27FC236}">
                <a16:creationId xmlns:a16="http://schemas.microsoft.com/office/drawing/2014/main" id="{F3394906-3A8F-4F6B-B869-B764E3D534F6}"/>
              </a:ext>
            </a:extLst>
          </p:cNvPr>
          <p:cNvGraphicFramePr/>
          <p:nvPr>
            <p:extLst>
              <p:ext uri="{D42A27DB-BD31-4B8C-83A1-F6EECF244321}">
                <p14:modId xmlns:p14="http://schemas.microsoft.com/office/powerpoint/2010/main" val="2401976833"/>
              </p:ext>
            </p:extLst>
          </p:nvPr>
        </p:nvGraphicFramePr>
        <p:xfrm>
          <a:off x="4662189" y="1134682"/>
          <a:ext cx="6692748" cy="425502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697490394"/>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bg>
      <p:bgPr>
        <a:gradFill rotWithShape="1">
          <a:gsLst>
            <a:gs pos="0">
              <a:schemeClr val="bg2">
                <a:tint val="98000"/>
                <a:hueMod val="94000"/>
                <a:satMod val="148000"/>
                <a:lumMod val="150000"/>
              </a:schemeClr>
            </a:gs>
            <a:gs pos="100000">
              <a:schemeClr val="bg2">
                <a:shade val="92000"/>
                <a:hueMod val="104000"/>
                <a:satMod val="140000"/>
                <a:lumMod val="68000"/>
              </a:schemeClr>
            </a:gs>
          </a:gsLst>
          <a:lin ang="5040000" scaled="0"/>
        </a:gradFill>
        <a:effectLst/>
      </p:bgPr>
    </p:bg>
    <p:spTree>
      <p:nvGrpSpPr>
        <p:cNvPr id="1" name=""/>
        <p:cNvGrpSpPr/>
        <p:nvPr/>
      </p:nvGrpSpPr>
      <p:grpSpPr>
        <a:xfrm>
          <a:off x="0" y="0"/>
          <a:ext cx="0" cy="0"/>
          <a:chOff x="0" y="0"/>
          <a:chExt cx="0" cy="0"/>
        </a:xfrm>
      </p:grpSpPr>
      <p:pic>
        <p:nvPicPr>
          <p:cNvPr id="8" name="Picture 2">
            <a:extLst>
              <a:ext uri="{FF2B5EF4-FFF2-40B4-BE49-F238E27FC236}">
                <a16:creationId xmlns:a16="http://schemas.microsoft.com/office/drawing/2014/main" id="{174E31E4-530B-4247-962C-F46F5F66DFFB}"/>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alphaModFix amt="30000"/>
            <a:extLst>
              <a:ext uri="{28A0092B-C50C-407E-A947-70E740481C1C}">
                <a14:useLocalDpi xmlns:a14="http://schemas.microsoft.com/office/drawing/2010/main" val="0"/>
              </a:ext>
            </a:extLst>
          </a:blip>
          <a:srcRect/>
          <a:stretch>
            <a:fillRect/>
          </a:stretch>
        </p:blipFill>
        <p:spPr bwMode="auto">
          <a:xfrm>
            <a:off x="-1591" y="0"/>
            <a:ext cx="12192003" cy="6858001"/>
          </a:xfrm>
          <a:prstGeom prst="rect">
            <a:avLst/>
          </a:prstGeom>
          <a:noFill/>
          <a:extLst>
            <a:ext uri="{909E8E84-426E-40dd-AFC4-6F175D3DCCD1}">
              <a14:hiddenFill xmlns:a14="http://schemas.microsoft.com/office/drawing/2010/main" xmlns:a16="http://schemas.microsoft.com/office/drawing/2014/main" xmlns="">
                <a:solidFill>
                  <a:srgbClr val="FFFFFF"/>
                </a:solidFill>
              </a14:hiddenFill>
            </a:ext>
          </a:extLst>
        </p:spPr>
      </p:pic>
      <p:grpSp>
        <p:nvGrpSpPr>
          <p:cNvPr id="10" name="Group 9">
            <a:extLst>
              <a:ext uri="{FF2B5EF4-FFF2-40B4-BE49-F238E27FC236}">
                <a16:creationId xmlns:a16="http://schemas.microsoft.com/office/drawing/2014/main" id="{96FA2727-C33B-44D1-885B-76DC0424E577}"/>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0"/>
            <a:ext cx="12053888" cy="6858001"/>
            <a:chOff x="-14288" y="0"/>
            <a:chExt cx="12053888" cy="6858001"/>
          </a:xfrm>
        </p:grpSpPr>
        <p:grpSp>
          <p:nvGrpSpPr>
            <p:cNvPr id="11" name="Group 10">
              <a:extLst>
                <a:ext uri="{FF2B5EF4-FFF2-40B4-BE49-F238E27FC236}">
                  <a16:creationId xmlns:a16="http://schemas.microsoft.com/office/drawing/2014/main" id="{4A64FD4C-29BA-46E7-AE31-AB38BB694295}"/>
                </a:ext>
                <a:ext uri="{C183D7F6-B498-43B3-948B-1728B52AA6E4}">
                  <adec:decorative xmlns:adec="http://schemas.microsoft.com/office/drawing/2017/decorative" val="1"/>
                </a:ext>
              </a:extLst>
            </p:cNvPr>
            <p:cNvGrpSpPr/>
            <p:nvPr>
              <p:extLst>
                <p:ext uri="{386F3935-93C4-4BCD-93E2-E3B085C9AB24}">
                  <p16:designElem xmlns:p16="http://schemas.microsoft.com/office/powerpoint/2015/main" val="1"/>
                </p:ext>
              </p:extLst>
            </p:nvPr>
          </p:nvGrpSpPr>
          <p:grpSpPr>
            <a:xfrm>
              <a:off x="-14288" y="0"/>
              <a:ext cx="1220788" cy="6858001"/>
              <a:chOff x="-14288" y="0"/>
              <a:chExt cx="1220788" cy="6858001"/>
            </a:xfrm>
            <a:gradFill flip="none" rotWithShape="1">
              <a:gsLst>
                <a:gs pos="0">
                  <a:schemeClr val="tx2"/>
                </a:gs>
                <a:gs pos="100000">
                  <a:schemeClr val="bg2">
                    <a:lumMod val="60000"/>
                    <a:lumOff val="40000"/>
                  </a:schemeClr>
                </a:gs>
              </a:gsLst>
              <a:lin ang="5400000" scaled="0"/>
              <a:tileRect/>
            </a:gradFill>
          </p:grpSpPr>
          <p:sp>
            <p:nvSpPr>
              <p:cNvPr id="23" name="Rectangle 5">
                <a:extLst>
                  <a:ext uri="{FF2B5EF4-FFF2-40B4-BE49-F238E27FC236}">
                    <a16:creationId xmlns:a16="http://schemas.microsoft.com/office/drawing/2014/main" id="{A28E5FB6-5905-4F5D-A6CE-E6222C405E5B}"/>
                  </a:ext>
                  <a:ext uri="{C183D7F6-B498-43B3-948B-1728B52AA6E4}">
                    <adec:decorative xmlns:adec="http://schemas.microsoft.com/office/drawing/2017/decorative" val="1"/>
                  </a:ext>
                </a:extLst>
              </p:cNvPr>
              <p:cNvSpPr>
                <a:spLocks noChangeArrowheads="1"/>
              </p:cNvSpPr>
              <p:nvPr>
                <p:extLst>
                  <p:ext uri="{386F3935-93C4-4BCD-93E2-E3B085C9AB24}">
                    <p16:designElem xmlns:p16="http://schemas.microsoft.com/office/powerpoint/2015/main" val="1"/>
                  </p:ext>
                </p:extLst>
              </p:nvPr>
            </p:nvSpPr>
            <p:spPr bwMode="auto">
              <a:xfrm>
                <a:off x="114300" y="4763"/>
                <a:ext cx="23813" cy="2181225"/>
              </a:xfrm>
              <a:prstGeom prst="rect">
                <a:avLst/>
              </a:prstGeom>
              <a:grpFill/>
              <a:ln>
                <a:noFill/>
              </a:ln>
              <a:extLst>
                <a:ext uri="{91240B29-F687-4f45-9708-019B960494DF}">
                  <a14:hiddenLine xmlns:a14="http://schemas.microsoft.com/office/drawing/2010/main" xmlns:a16="http://schemas.microsoft.com/office/drawing/2014/main" xmlns="" w="9525">
                    <a:solidFill>
                      <a:srgbClr val="000000"/>
                    </a:solidFill>
                    <a:miter lim="800000"/>
                    <a:headEnd/>
                    <a:tailEnd/>
                  </a14:hiddenLine>
                </a:ext>
              </a:extLst>
            </p:spPr>
            <p:txBody>
              <a:bodyPr/>
              <a:lstStyle/>
              <a:p>
                <a:endParaRPr lang="en-US"/>
              </a:p>
            </p:txBody>
          </p:sp>
          <p:sp>
            <p:nvSpPr>
              <p:cNvPr id="24" name="Freeform 6">
                <a:extLst>
                  <a:ext uri="{FF2B5EF4-FFF2-40B4-BE49-F238E27FC236}">
                    <a16:creationId xmlns:a16="http://schemas.microsoft.com/office/drawing/2014/main" id="{F838FE17-378C-4BCE-80C0-FDD1CB074E22}"/>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33337" y="21764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a16="http://schemas.microsoft.com/office/drawing/2014/main" xmlns="" w="9525">
                    <a:solidFill>
                      <a:srgbClr val="000000"/>
                    </a:solidFill>
                    <a:round/>
                    <a:headEnd/>
                    <a:tailEnd/>
                  </a14:hiddenLine>
                </a:ext>
              </a:extLst>
            </p:spPr>
            <p:txBody>
              <a:bodyPr/>
              <a:lstStyle/>
              <a:p>
                <a:endParaRPr lang="en-US"/>
              </a:p>
            </p:txBody>
          </p:sp>
          <p:sp>
            <p:nvSpPr>
              <p:cNvPr id="25" name="Freeform 7">
                <a:extLst>
                  <a:ext uri="{FF2B5EF4-FFF2-40B4-BE49-F238E27FC236}">
                    <a16:creationId xmlns:a16="http://schemas.microsoft.com/office/drawing/2014/main" id="{12A1474E-6A37-4F4D-A638-DD0EC0A5B5B7}"/>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28575" y="4021138"/>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a16="http://schemas.microsoft.com/office/drawing/2014/main" xmlns="" w="9525">
                    <a:solidFill>
                      <a:srgbClr val="000000"/>
                    </a:solidFill>
                    <a:round/>
                    <a:headEnd/>
                    <a:tailEnd/>
                  </a14:hiddenLine>
                </a:ext>
              </a:extLst>
            </p:spPr>
            <p:txBody>
              <a:bodyPr/>
              <a:lstStyle/>
              <a:p>
                <a:endParaRPr lang="en-US"/>
              </a:p>
            </p:txBody>
          </p:sp>
          <p:sp>
            <p:nvSpPr>
              <p:cNvPr id="26" name="Freeform 8">
                <a:extLst>
                  <a:ext uri="{FF2B5EF4-FFF2-40B4-BE49-F238E27FC236}">
                    <a16:creationId xmlns:a16="http://schemas.microsoft.com/office/drawing/2014/main" id="{49EA8CC2-4D0F-4C86-9CA9-FC3792FED1C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00025" y="4763"/>
                <a:ext cx="369888" cy="1811338"/>
              </a:xfrm>
              <a:custGeom>
                <a:avLst/>
                <a:gdLst/>
                <a:ahLst/>
                <a:cxnLst/>
                <a:rect l="0" t="0" r="r" b="b"/>
                <a:pathLst>
                  <a:path w="233" h="1141">
                    <a:moveTo>
                      <a:pt x="218" y="1141"/>
                    </a:moveTo>
                    <a:lnTo>
                      <a:pt x="0" y="626"/>
                    </a:lnTo>
                    <a:lnTo>
                      <a:pt x="0" y="0"/>
                    </a:lnTo>
                    <a:lnTo>
                      <a:pt x="15" y="0"/>
                    </a:lnTo>
                    <a:lnTo>
                      <a:pt x="15" y="623"/>
                    </a:lnTo>
                    <a:lnTo>
                      <a:pt x="233" y="1135"/>
                    </a:lnTo>
                    <a:lnTo>
                      <a:pt x="218" y="1141"/>
                    </a:lnTo>
                    <a:close/>
                  </a:path>
                </a:pathLst>
              </a:custGeom>
              <a:grpFill/>
              <a:ln>
                <a:noFill/>
              </a:ln>
              <a:extLst>
                <a:ext uri="{91240B29-F687-4f45-9708-019B960494DF}">
                  <a14:hiddenLine xmlns:a14="http://schemas.microsoft.com/office/drawing/2010/main" xmlns:a16="http://schemas.microsoft.com/office/drawing/2014/main" xmlns="" w="9525">
                    <a:solidFill>
                      <a:srgbClr val="000000"/>
                    </a:solidFill>
                    <a:round/>
                    <a:headEnd/>
                    <a:tailEnd/>
                  </a14:hiddenLine>
                </a:ext>
              </a:extLst>
            </p:spPr>
            <p:txBody>
              <a:bodyPr/>
              <a:lstStyle/>
              <a:p>
                <a:endParaRPr lang="en-US"/>
              </a:p>
            </p:txBody>
          </p:sp>
          <p:sp>
            <p:nvSpPr>
              <p:cNvPr id="27" name="Freeform 9">
                <a:extLst>
                  <a:ext uri="{FF2B5EF4-FFF2-40B4-BE49-F238E27FC236}">
                    <a16:creationId xmlns:a16="http://schemas.microsoft.com/office/drawing/2014/main" id="{69548BD5-92E6-42BD-9719-16AA005C5678}"/>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503237" y="1801813"/>
                <a:ext cx="190500" cy="188913"/>
              </a:xfrm>
              <a:custGeom>
                <a:avLst/>
                <a:gdLst/>
                <a:ahLst/>
                <a:cxnLst/>
                <a:rect l="0" t="0" r="r" b="b"/>
                <a:pathLst>
                  <a:path w="40" h="40">
                    <a:moveTo>
                      <a:pt x="20" y="40"/>
                    </a:moveTo>
                    <a:cubicBezTo>
                      <a:pt x="9" y="40"/>
                      <a:pt x="0" y="31"/>
                      <a:pt x="0" y="20"/>
                    </a:cubicBezTo>
                    <a:cubicBezTo>
                      <a:pt x="0" y="9"/>
                      <a:pt x="9" y="0"/>
                      <a:pt x="20" y="0"/>
                    </a:cubicBezTo>
                    <a:cubicBezTo>
                      <a:pt x="33" y="0"/>
                      <a:pt x="40" y="6"/>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9"/>
                      <a:pt x="31" y="4"/>
                      <a:pt x="20" y="4"/>
                    </a:cubicBezTo>
                    <a:close/>
                  </a:path>
                </a:pathLst>
              </a:custGeom>
              <a:grpFill/>
              <a:ln>
                <a:noFill/>
              </a:ln>
              <a:extLst>
                <a:ext uri="{91240B29-F687-4f45-9708-019B960494DF}">
                  <a14:hiddenLine xmlns:a14="http://schemas.microsoft.com/office/drawing/2010/main" xmlns:a16="http://schemas.microsoft.com/office/drawing/2014/main" xmlns="" w="9525">
                    <a:solidFill>
                      <a:srgbClr val="000000"/>
                    </a:solidFill>
                    <a:round/>
                    <a:headEnd/>
                    <a:tailEnd/>
                  </a14:hiddenLine>
                </a:ext>
              </a:extLst>
            </p:spPr>
            <p:txBody>
              <a:bodyPr/>
              <a:lstStyle/>
              <a:p>
                <a:endParaRPr lang="en-US"/>
              </a:p>
            </p:txBody>
          </p:sp>
          <p:sp>
            <p:nvSpPr>
              <p:cNvPr id="28" name="Freeform 10">
                <a:extLst>
                  <a:ext uri="{FF2B5EF4-FFF2-40B4-BE49-F238E27FC236}">
                    <a16:creationId xmlns:a16="http://schemas.microsoft.com/office/drawing/2014/main" id="{93005965-F240-4349-A563-515973BF013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85750" y="4763"/>
                <a:ext cx="369888" cy="1430338"/>
              </a:xfrm>
              <a:custGeom>
                <a:avLst/>
                <a:gdLst/>
                <a:ahLst/>
                <a:cxnLst/>
                <a:rect l="0" t="0" r="r" b="b"/>
                <a:pathLst>
                  <a:path w="233" h="901">
                    <a:moveTo>
                      <a:pt x="221" y="901"/>
                    </a:moveTo>
                    <a:lnTo>
                      <a:pt x="0" y="383"/>
                    </a:lnTo>
                    <a:lnTo>
                      <a:pt x="0" y="0"/>
                    </a:lnTo>
                    <a:lnTo>
                      <a:pt x="18" y="0"/>
                    </a:lnTo>
                    <a:lnTo>
                      <a:pt x="18" y="380"/>
                    </a:lnTo>
                    <a:lnTo>
                      <a:pt x="233" y="895"/>
                    </a:lnTo>
                    <a:lnTo>
                      <a:pt x="221" y="901"/>
                    </a:lnTo>
                    <a:close/>
                  </a:path>
                </a:pathLst>
              </a:custGeom>
              <a:grpFill/>
              <a:ln>
                <a:noFill/>
              </a:ln>
              <a:extLst>
                <a:ext uri="{91240B29-F687-4f45-9708-019B960494DF}">
                  <a14:hiddenLine xmlns:a14="http://schemas.microsoft.com/office/drawing/2010/main" xmlns:a16="http://schemas.microsoft.com/office/drawing/2014/main" xmlns="" w="9525">
                    <a:solidFill>
                      <a:srgbClr val="000000"/>
                    </a:solidFill>
                    <a:round/>
                    <a:headEnd/>
                    <a:tailEnd/>
                  </a14:hiddenLine>
                </a:ext>
              </a:extLst>
            </p:spPr>
            <p:txBody>
              <a:bodyPr/>
              <a:lstStyle/>
              <a:p>
                <a:endParaRPr lang="en-US"/>
              </a:p>
            </p:txBody>
          </p:sp>
          <p:sp>
            <p:nvSpPr>
              <p:cNvPr id="29" name="Freeform 11">
                <a:extLst>
                  <a:ext uri="{FF2B5EF4-FFF2-40B4-BE49-F238E27FC236}">
                    <a16:creationId xmlns:a16="http://schemas.microsoft.com/office/drawing/2014/main" id="{277A546F-05BB-4274-A6A6-9DACC27ABCF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546100" y="0"/>
                <a:ext cx="152400" cy="912813"/>
              </a:xfrm>
              <a:custGeom>
                <a:avLst/>
                <a:gdLst/>
                <a:ahLst/>
                <a:cxnLst/>
                <a:rect l="0" t="0" r="r" b="b"/>
                <a:pathLst>
                  <a:path w="96" h="575">
                    <a:moveTo>
                      <a:pt x="96" y="575"/>
                    </a:moveTo>
                    <a:lnTo>
                      <a:pt x="78" y="575"/>
                    </a:lnTo>
                    <a:lnTo>
                      <a:pt x="78" y="192"/>
                    </a:lnTo>
                    <a:lnTo>
                      <a:pt x="0" y="6"/>
                    </a:lnTo>
                    <a:lnTo>
                      <a:pt x="15" y="0"/>
                    </a:lnTo>
                    <a:lnTo>
                      <a:pt x="96" y="189"/>
                    </a:lnTo>
                    <a:lnTo>
                      <a:pt x="96" y="575"/>
                    </a:lnTo>
                    <a:close/>
                  </a:path>
                </a:pathLst>
              </a:custGeom>
              <a:grpFill/>
              <a:ln>
                <a:noFill/>
              </a:ln>
              <a:extLst>
                <a:ext uri="{91240B29-F687-4f45-9708-019B960494DF}">
                  <a14:hiddenLine xmlns:a14="http://schemas.microsoft.com/office/drawing/2010/main" xmlns:a16="http://schemas.microsoft.com/office/drawing/2014/main" xmlns="" w="9525">
                    <a:solidFill>
                      <a:srgbClr val="000000"/>
                    </a:solidFill>
                    <a:round/>
                    <a:headEnd/>
                    <a:tailEnd/>
                  </a14:hiddenLine>
                </a:ext>
              </a:extLst>
            </p:spPr>
            <p:txBody>
              <a:bodyPr/>
              <a:lstStyle/>
              <a:p>
                <a:endParaRPr lang="en-US"/>
              </a:p>
            </p:txBody>
          </p:sp>
          <p:sp>
            <p:nvSpPr>
              <p:cNvPr id="30" name="Freeform 12">
                <a:extLst>
                  <a:ext uri="{FF2B5EF4-FFF2-40B4-BE49-F238E27FC236}">
                    <a16:creationId xmlns:a16="http://schemas.microsoft.com/office/drawing/2014/main" id="{7BE7FF91-E18E-41AA-A952-07CB0C02C8B6}"/>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588962" y="1420813"/>
                <a:ext cx="190500" cy="190500"/>
              </a:xfrm>
              <a:custGeom>
                <a:avLst/>
                <a:gdLst/>
                <a:ahLst/>
                <a:cxnLst/>
                <a:rect l="0" t="0" r="r" b="b"/>
                <a:pathLst>
                  <a:path w="40" h="40">
                    <a:moveTo>
                      <a:pt x="20" y="40"/>
                    </a:moveTo>
                    <a:cubicBezTo>
                      <a:pt x="9" y="40"/>
                      <a:pt x="0" y="31"/>
                      <a:pt x="0" y="20"/>
                    </a:cubicBezTo>
                    <a:cubicBezTo>
                      <a:pt x="0" y="9"/>
                      <a:pt x="9" y="0"/>
                      <a:pt x="20" y="0"/>
                    </a:cubicBezTo>
                    <a:cubicBezTo>
                      <a:pt x="33" y="0"/>
                      <a:pt x="40" y="7"/>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9"/>
                      <a:pt x="31" y="4"/>
                      <a:pt x="20" y="4"/>
                    </a:cubicBezTo>
                    <a:close/>
                  </a:path>
                </a:pathLst>
              </a:custGeom>
              <a:grpFill/>
              <a:ln>
                <a:noFill/>
              </a:ln>
              <a:extLst>
                <a:ext uri="{91240B29-F687-4f45-9708-019B960494DF}">
                  <a14:hiddenLine xmlns:a14="http://schemas.microsoft.com/office/drawing/2010/main" xmlns:a16="http://schemas.microsoft.com/office/drawing/2014/main" xmlns="" w="9525">
                    <a:solidFill>
                      <a:srgbClr val="000000"/>
                    </a:solidFill>
                    <a:round/>
                    <a:headEnd/>
                    <a:tailEnd/>
                  </a14:hiddenLine>
                </a:ext>
              </a:extLst>
            </p:spPr>
            <p:txBody>
              <a:bodyPr/>
              <a:lstStyle/>
              <a:p>
                <a:endParaRPr lang="en-US"/>
              </a:p>
            </p:txBody>
          </p:sp>
          <p:sp>
            <p:nvSpPr>
              <p:cNvPr id="31" name="Freeform 13">
                <a:extLst>
                  <a:ext uri="{FF2B5EF4-FFF2-40B4-BE49-F238E27FC236}">
                    <a16:creationId xmlns:a16="http://schemas.microsoft.com/office/drawing/2014/main" id="{3F6A31AA-E4FB-4DD0-9AB1-BDD994CFA50E}"/>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588962"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a16="http://schemas.microsoft.com/office/drawing/2014/main" xmlns="" w="9525">
                    <a:solidFill>
                      <a:srgbClr val="000000"/>
                    </a:solidFill>
                    <a:round/>
                    <a:headEnd/>
                    <a:tailEnd/>
                  </a14:hiddenLine>
                </a:ext>
              </a:extLst>
            </p:spPr>
            <p:txBody>
              <a:bodyPr/>
              <a:lstStyle/>
              <a:p>
                <a:endParaRPr lang="en-US"/>
              </a:p>
            </p:txBody>
          </p:sp>
          <p:sp>
            <p:nvSpPr>
              <p:cNvPr id="32" name="Freeform 14">
                <a:extLst>
                  <a:ext uri="{FF2B5EF4-FFF2-40B4-BE49-F238E27FC236}">
                    <a16:creationId xmlns:a16="http://schemas.microsoft.com/office/drawing/2014/main" id="{F99B8398-08D8-4C1E-8D7F-BAFB4D39376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41350" y="0"/>
                <a:ext cx="422275" cy="527050"/>
              </a:xfrm>
              <a:custGeom>
                <a:avLst/>
                <a:gdLst/>
                <a:ahLst/>
                <a:cxnLst/>
                <a:rect l="0" t="0" r="r" b="b"/>
                <a:pathLst>
                  <a:path w="266" h="332">
                    <a:moveTo>
                      <a:pt x="257" y="332"/>
                    </a:moveTo>
                    <a:lnTo>
                      <a:pt x="48" y="123"/>
                    </a:lnTo>
                    <a:lnTo>
                      <a:pt x="0" y="6"/>
                    </a:lnTo>
                    <a:lnTo>
                      <a:pt x="15" y="0"/>
                    </a:lnTo>
                    <a:lnTo>
                      <a:pt x="63" y="114"/>
                    </a:lnTo>
                    <a:lnTo>
                      <a:pt x="266" y="320"/>
                    </a:lnTo>
                    <a:lnTo>
                      <a:pt x="257" y="332"/>
                    </a:lnTo>
                    <a:close/>
                  </a:path>
                </a:pathLst>
              </a:custGeom>
              <a:grpFill/>
              <a:ln>
                <a:noFill/>
              </a:ln>
              <a:extLst>
                <a:ext uri="{91240B29-F687-4f45-9708-019B960494DF}">
                  <a14:hiddenLine xmlns:a14="http://schemas.microsoft.com/office/drawing/2010/main" xmlns:a16="http://schemas.microsoft.com/office/drawing/2014/main" xmlns="" w="9525">
                    <a:solidFill>
                      <a:srgbClr val="000000"/>
                    </a:solidFill>
                    <a:round/>
                    <a:headEnd/>
                    <a:tailEnd/>
                  </a14:hiddenLine>
                </a:ext>
              </a:extLst>
            </p:spPr>
            <p:txBody>
              <a:bodyPr/>
              <a:lstStyle/>
              <a:p>
                <a:endParaRPr lang="en-US"/>
              </a:p>
            </p:txBody>
          </p:sp>
          <p:sp>
            <p:nvSpPr>
              <p:cNvPr id="33" name="Freeform 15">
                <a:extLst>
                  <a:ext uri="{FF2B5EF4-FFF2-40B4-BE49-F238E27FC236}">
                    <a16:creationId xmlns:a16="http://schemas.microsoft.com/office/drawing/2014/main" id="{CD3984BB-CCC2-49D9-A80B-9507BE5A9167}"/>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020762" y="488950"/>
                <a:ext cx="161925" cy="147638"/>
              </a:xfrm>
              <a:custGeom>
                <a:avLst/>
                <a:gdLst/>
                <a:ahLst/>
                <a:cxnLst/>
                <a:rect l="0" t="0" r="r" b="b"/>
                <a:pathLst>
                  <a:path w="34" h="31">
                    <a:moveTo>
                      <a:pt x="17" y="31"/>
                    </a:moveTo>
                    <a:cubicBezTo>
                      <a:pt x="13" y="31"/>
                      <a:pt x="9" y="30"/>
                      <a:pt x="6" y="27"/>
                    </a:cubicBezTo>
                    <a:cubicBezTo>
                      <a:pt x="0" y="20"/>
                      <a:pt x="0" y="10"/>
                      <a:pt x="6" y="4"/>
                    </a:cubicBezTo>
                    <a:cubicBezTo>
                      <a:pt x="9" y="1"/>
                      <a:pt x="13" y="0"/>
                      <a:pt x="17" y="0"/>
                    </a:cubicBezTo>
                    <a:cubicBezTo>
                      <a:pt x="21" y="0"/>
                      <a:pt x="25" y="1"/>
                      <a:pt x="28" y="4"/>
                    </a:cubicBezTo>
                    <a:cubicBezTo>
                      <a:pt x="34" y="10"/>
                      <a:pt x="34" y="20"/>
                      <a:pt x="28" y="27"/>
                    </a:cubicBezTo>
                    <a:cubicBezTo>
                      <a:pt x="25" y="30"/>
                      <a:pt x="21" y="31"/>
                      <a:pt x="17" y="31"/>
                    </a:cubicBezTo>
                    <a:close/>
                    <a:moveTo>
                      <a:pt x="17" y="4"/>
                    </a:moveTo>
                    <a:cubicBezTo>
                      <a:pt x="14" y="4"/>
                      <a:pt x="11" y="5"/>
                      <a:pt x="9" y="7"/>
                    </a:cubicBezTo>
                    <a:cubicBezTo>
                      <a:pt x="4" y="12"/>
                      <a:pt x="4" y="19"/>
                      <a:pt x="9" y="24"/>
                    </a:cubicBezTo>
                    <a:cubicBezTo>
                      <a:pt x="11" y="26"/>
                      <a:pt x="14" y="27"/>
                      <a:pt x="17" y="27"/>
                    </a:cubicBezTo>
                    <a:cubicBezTo>
                      <a:pt x="20" y="27"/>
                      <a:pt x="23" y="26"/>
                      <a:pt x="25" y="24"/>
                    </a:cubicBezTo>
                    <a:cubicBezTo>
                      <a:pt x="30" y="19"/>
                      <a:pt x="30" y="12"/>
                      <a:pt x="25" y="7"/>
                    </a:cubicBezTo>
                    <a:cubicBezTo>
                      <a:pt x="23" y="5"/>
                      <a:pt x="20" y="4"/>
                      <a:pt x="17" y="4"/>
                    </a:cubicBezTo>
                    <a:close/>
                  </a:path>
                </a:pathLst>
              </a:custGeom>
              <a:grpFill/>
              <a:ln>
                <a:noFill/>
              </a:ln>
              <a:extLst>
                <a:ext uri="{91240B29-F687-4f45-9708-019B960494DF}">
                  <a14:hiddenLine xmlns:a14="http://schemas.microsoft.com/office/drawing/2010/main" xmlns:a16="http://schemas.microsoft.com/office/drawing/2014/main" xmlns="" w="9525">
                    <a:solidFill>
                      <a:srgbClr val="000000"/>
                    </a:solidFill>
                    <a:round/>
                    <a:headEnd/>
                    <a:tailEnd/>
                  </a14:hiddenLine>
                </a:ext>
              </a:extLst>
            </p:spPr>
            <p:txBody>
              <a:bodyPr/>
              <a:lstStyle/>
              <a:p>
                <a:endParaRPr lang="en-US"/>
              </a:p>
            </p:txBody>
          </p:sp>
          <p:sp>
            <p:nvSpPr>
              <p:cNvPr id="34" name="Line 16">
                <a:extLst>
                  <a:ext uri="{FF2B5EF4-FFF2-40B4-BE49-F238E27FC236}">
                    <a16:creationId xmlns:a16="http://schemas.microsoft.com/office/drawing/2014/main" id="{78FF7C07-82F5-4A64-9D71-29CBE1B79007}"/>
                  </a:ext>
                  <a:ext uri="{C183D7F6-B498-43B3-948B-1728B52AA6E4}">
                    <adec:decorative xmlns:adec="http://schemas.microsoft.com/office/drawing/2017/decorative" val="1"/>
                  </a:ext>
                </a:extLst>
              </p:cNvPr>
              <p:cNvSpPr>
                <a:spLocks noChangeShapeType="1"/>
              </p:cNvSpPr>
              <p:nvPr>
                <p:extLst>
                  <p:ext uri="{386F3935-93C4-4BCD-93E2-E3B085C9AB24}">
                    <p16:designElem xmlns:p16="http://schemas.microsoft.com/office/powerpoint/2015/main" val="1"/>
                  </p:ext>
                </p:extLst>
              </p:nvPr>
            </p:nvSpPr>
            <p:spPr bwMode="auto">
              <a:xfrm>
                <a:off x="-4763" y="9525"/>
                <a:ext cx="0" cy="0"/>
              </a:xfrm>
              <a:prstGeom prst="line">
                <a:avLst/>
              </a:prstGeom>
              <a:grpFill/>
              <a:ln w="15" cap="flat">
                <a:solidFill>
                  <a:srgbClr val="FFFFFF"/>
                </a:solidFill>
                <a:prstDash val="solid"/>
                <a:miter lim="800000"/>
                <a:headEnd/>
                <a:tailEnd/>
              </a:ln>
            </p:spPr>
            <p:txBody>
              <a:bodyPr/>
              <a:lstStyle/>
              <a:p>
                <a:endParaRPr lang="en-US"/>
              </a:p>
            </p:txBody>
          </p:sp>
          <p:sp>
            <p:nvSpPr>
              <p:cNvPr id="35" name="Freeform 17">
                <a:extLst>
                  <a:ext uri="{FF2B5EF4-FFF2-40B4-BE49-F238E27FC236}">
                    <a16:creationId xmlns:a16="http://schemas.microsoft.com/office/drawing/2014/main" id="{7F1773CA-6AE7-4723-B072-CEC5F3829B4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9525" y="1801813"/>
                <a:ext cx="123825" cy="127000"/>
              </a:xfrm>
              <a:custGeom>
                <a:avLst/>
                <a:gdLst/>
                <a:ahLst/>
                <a:cxnLst/>
                <a:rect l="0" t="0" r="r" b="b"/>
                <a:pathLst>
                  <a:path w="78" h="80">
                    <a:moveTo>
                      <a:pt x="6" y="80"/>
                    </a:moveTo>
                    <a:lnTo>
                      <a:pt x="0" y="71"/>
                    </a:lnTo>
                    <a:lnTo>
                      <a:pt x="69" y="0"/>
                    </a:lnTo>
                    <a:lnTo>
                      <a:pt x="78" y="9"/>
                    </a:lnTo>
                    <a:lnTo>
                      <a:pt x="6" y="80"/>
                    </a:lnTo>
                    <a:close/>
                  </a:path>
                </a:pathLst>
              </a:custGeom>
              <a:grpFill/>
              <a:ln>
                <a:noFill/>
              </a:ln>
              <a:extLst>
                <a:ext uri="{91240B29-F687-4f45-9708-019B960494DF}">
                  <a14:hiddenLine xmlns:a14="http://schemas.microsoft.com/office/drawing/2010/main" xmlns:a16="http://schemas.microsoft.com/office/drawing/2014/main" xmlns="" w="9525">
                    <a:solidFill>
                      <a:srgbClr val="000000"/>
                    </a:solidFill>
                    <a:round/>
                    <a:headEnd/>
                    <a:tailEnd/>
                  </a14:hiddenLine>
                </a:ext>
              </a:extLst>
            </p:spPr>
            <p:txBody>
              <a:bodyPr/>
              <a:lstStyle/>
              <a:p>
                <a:endParaRPr lang="en-US"/>
              </a:p>
            </p:txBody>
          </p:sp>
          <p:sp>
            <p:nvSpPr>
              <p:cNvPr id="36" name="Freeform 18">
                <a:extLst>
                  <a:ext uri="{FF2B5EF4-FFF2-40B4-BE49-F238E27FC236}">
                    <a16:creationId xmlns:a16="http://schemas.microsoft.com/office/drawing/2014/main" id="{D5EC23E0-B877-4A62-B084-5407401FB6A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9525" y="3549650"/>
                <a:ext cx="147638" cy="481013"/>
              </a:xfrm>
              <a:custGeom>
                <a:avLst/>
                <a:gdLst/>
                <a:ahLst/>
                <a:cxnLst/>
                <a:rect l="0" t="0" r="r" b="b"/>
                <a:pathLst>
                  <a:path w="93" h="303">
                    <a:moveTo>
                      <a:pt x="93" y="303"/>
                    </a:moveTo>
                    <a:lnTo>
                      <a:pt x="78" y="303"/>
                    </a:lnTo>
                    <a:lnTo>
                      <a:pt x="78" y="78"/>
                    </a:lnTo>
                    <a:lnTo>
                      <a:pt x="0" y="12"/>
                    </a:lnTo>
                    <a:lnTo>
                      <a:pt x="12" y="0"/>
                    </a:lnTo>
                    <a:lnTo>
                      <a:pt x="93" y="69"/>
                    </a:lnTo>
                    <a:lnTo>
                      <a:pt x="93" y="303"/>
                    </a:lnTo>
                    <a:close/>
                  </a:path>
                </a:pathLst>
              </a:custGeom>
              <a:grpFill/>
              <a:ln>
                <a:noFill/>
              </a:ln>
              <a:extLst>
                <a:ext uri="{91240B29-F687-4f45-9708-019B960494DF}">
                  <a14:hiddenLine xmlns:a14="http://schemas.microsoft.com/office/drawing/2010/main" xmlns:a16="http://schemas.microsoft.com/office/drawing/2014/main" xmlns="" w="9525">
                    <a:solidFill>
                      <a:srgbClr val="000000"/>
                    </a:solidFill>
                    <a:round/>
                    <a:headEnd/>
                    <a:tailEnd/>
                  </a14:hiddenLine>
                </a:ext>
              </a:extLst>
            </p:spPr>
            <p:txBody>
              <a:bodyPr/>
              <a:lstStyle/>
              <a:p>
                <a:endParaRPr lang="en-US"/>
              </a:p>
            </p:txBody>
          </p:sp>
          <p:sp>
            <p:nvSpPr>
              <p:cNvPr id="37" name="Freeform 19">
                <a:extLst>
                  <a:ext uri="{FF2B5EF4-FFF2-40B4-BE49-F238E27FC236}">
                    <a16:creationId xmlns:a16="http://schemas.microsoft.com/office/drawing/2014/main" id="{633C4B0E-E7C6-4A1A-9D3A-80C8E3C59DC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28587" y="1382713"/>
                <a:ext cx="142875" cy="476250"/>
              </a:xfrm>
              <a:custGeom>
                <a:avLst/>
                <a:gdLst/>
                <a:ahLst/>
                <a:cxnLst/>
                <a:rect l="0" t="0" r="r" b="b"/>
                <a:pathLst>
                  <a:path w="90" h="300">
                    <a:moveTo>
                      <a:pt x="90" y="300"/>
                    </a:moveTo>
                    <a:lnTo>
                      <a:pt x="78" y="300"/>
                    </a:lnTo>
                    <a:lnTo>
                      <a:pt x="78" y="84"/>
                    </a:lnTo>
                    <a:lnTo>
                      <a:pt x="0" y="9"/>
                    </a:lnTo>
                    <a:lnTo>
                      <a:pt x="9" y="0"/>
                    </a:lnTo>
                    <a:lnTo>
                      <a:pt x="90" y="81"/>
                    </a:lnTo>
                    <a:lnTo>
                      <a:pt x="90" y="300"/>
                    </a:lnTo>
                    <a:close/>
                  </a:path>
                </a:pathLst>
              </a:custGeom>
              <a:grpFill/>
              <a:ln>
                <a:noFill/>
              </a:ln>
              <a:extLst>
                <a:ext uri="{91240B29-F687-4f45-9708-019B960494DF}">
                  <a14:hiddenLine xmlns:a14="http://schemas.microsoft.com/office/drawing/2010/main" xmlns:a16="http://schemas.microsoft.com/office/drawing/2014/main" xmlns="" w="9525">
                    <a:solidFill>
                      <a:srgbClr val="000000"/>
                    </a:solidFill>
                    <a:round/>
                    <a:headEnd/>
                    <a:tailEnd/>
                  </a14:hiddenLine>
                </a:ext>
              </a:extLst>
            </p:spPr>
            <p:txBody>
              <a:bodyPr/>
              <a:lstStyle/>
              <a:p>
                <a:endParaRPr lang="en-US"/>
              </a:p>
            </p:txBody>
          </p:sp>
          <p:sp>
            <p:nvSpPr>
              <p:cNvPr id="38" name="Freeform 20">
                <a:extLst>
                  <a:ext uri="{FF2B5EF4-FFF2-40B4-BE49-F238E27FC236}">
                    <a16:creationId xmlns:a16="http://schemas.microsoft.com/office/drawing/2014/main" id="{AB21372F-73AC-4C69-81F0-0D44D36F6EF2}"/>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204787" y="1849438"/>
                <a:ext cx="114300" cy="107950"/>
              </a:xfrm>
              <a:custGeom>
                <a:avLst/>
                <a:gdLst/>
                <a:ahLst/>
                <a:cxnLst/>
                <a:rect l="0" t="0" r="r" b="b"/>
                <a:pathLst>
                  <a:path w="24" h="23">
                    <a:moveTo>
                      <a:pt x="12" y="23"/>
                    </a:moveTo>
                    <a:cubicBezTo>
                      <a:pt x="6" y="23"/>
                      <a:pt x="0" y="18"/>
                      <a:pt x="0" y="12"/>
                    </a:cubicBezTo>
                    <a:cubicBezTo>
                      <a:pt x="0" y="5"/>
                      <a:pt x="6" y="0"/>
                      <a:pt x="12" y="0"/>
                    </a:cubicBezTo>
                    <a:cubicBezTo>
                      <a:pt x="18" y="0"/>
                      <a:pt x="24" y="5"/>
                      <a:pt x="24" y="12"/>
                    </a:cubicBezTo>
                    <a:cubicBezTo>
                      <a:pt x="24" y="18"/>
                      <a:pt x="18" y="23"/>
                      <a:pt x="12" y="23"/>
                    </a:cubicBezTo>
                    <a:close/>
                    <a:moveTo>
                      <a:pt x="12" y="4"/>
                    </a:moveTo>
                    <a:cubicBezTo>
                      <a:pt x="8" y="4"/>
                      <a:pt x="4" y="8"/>
                      <a:pt x="4" y="12"/>
                    </a:cubicBezTo>
                    <a:cubicBezTo>
                      <a:pt x="4" y="16"/>
                      <a:pt x="8" y="19"/>
                      <a:pt x="12" y="19"/>
                    </a:cubicBezTo>
                    <a:cubicBezTo>
                      <a:pt x="16" y="19"/>
                      <a:pt x="20" y="16"/>
                      <a:pt x="20" y="12"/>
                    </a:cubicBezTo>
                    <a:cubicBezTo>
                      <a:pt x="20" y="8"/>
                      <a:pt x="16" y="4"/>
                      <a:pt x="12" y="4"/>
                    </a:cubicBezTo>
                    <a:close/>
                  </a:path>
                </a:pathLst>
              </a:custGeom>
              <a:grpFill/>
              <a:ln>
                <a:noFill/>
              </a:ln>
              <a:extLst>
                <a:ext uri="{91240B29-F687-4f45-9708-019B960494DF}">
                  <a14:hiddenLine xmlns:a14="http://schemas.microsoft.com/office/drawing/2010/main" xmlns:a16="http://schemas.microsoft.com/office/drawing/2014/main" xmlns="" w="9525">
                    <a:solidFill>
                      <a:srgbClr val="000000"/>
                    </a:solidFill>
                    <a:round/>
                    <a:headEnd/>
                    <a:tailEnd/>
                  </a14:hiddenLine>
                </a:ext>
              </a:extLst>
            </p:spPr>
            <p:txBody>
              <a:bodyPr/>
              <a:lstStyle/>
              <a:p>
                <a:endParaRPr lang="en-US"/>
              </a:p>
            </p:txBody>
          </p:sp>
          <p:sp>
            <p:nvSpPr>
              <p:cNvPr id="39" name="Rectangle 21">
                <a:extLst>
                  <a:ext uri="{FF2B5EF4-FFF2-40B4-BE49-F238E27FC236}">
                    <a16:creationId xmlns:a16="http://schemas.microsoft.com/office/drawing/2014/main" id="{B5619D97-D7A8-4DFF-8AB1-F4B393C1B408}"/>
                  </a:ext>
                  <a:ext uri="{C183D7F6-B498-43B3-948B-1728B52AA6E4}">
                    <adec:decorative xmlns:adec="http://schemas.microsoft.com/office/drawing/2017/decorative" val="1"/>
                  </a:ext>
                </a:extLst>
              </p:cNvPr>
              <p:cNvSpPr>
                <a:spLocks noChangeArrowheads="1"/>
              </p:cNvSpPr>
              <p:nvPr>
                <p:extLst>
                  <p:ext uri="{386F3935-93C4-4BCD-93E2-E3B085C9AB24}">
                    <p16:designElem xmlns:p16="http://schemas.microsoft.com/office/powerpoint/2015/main" val="1"/>
                  </p:ext>
                </p:extLst>
              </p:nvPr>
            </p:nvSpPr>
            <p:spPr bwMode="auto">
              <a:xfrm>
                <a:off x="133350" y="4662488"/>
                <a:ext cx="23813" cy="2181225"/>
              </a:xfrm>
              <a:prstGeom prst="rect">
                <a:avLst/>
              </a:prstGeom>
              <a:grpFill/>
              <a:ln>
                <a:noFill/>
              </a:ln>
              <a:extLst>
                <a:ext uri="{91240B29-F687-4f45-9708-019B960494DF}">
                  <a14:hiddenLine xmlns:a14="http://schemas.microsoft.com/office/drawing/2010/main" xmlns:a16="http://schemas.microsoft.com/office/drawing/2014/main" xmlns="" w="9525">
                    <a:solidFill>
                      <a:srgbClr val="000000"/>
                    </a:solidFill>
                    <a:miter lim="800000"/>
                    <a:headEnd/>
                    <a:tailEnd/>
                  </a14:hiddenLine>
                </a:ext>
              </a:extLst>
            </p:spPr>
            <p:txBody>
              <a:bodyPr/>
              <a:lstStyle/>
              <a:p>
                <a:endParaRPr lang="en-US"/>
              </a:p>
            </p:txBody>
          </p:sp>
          <p:sp>
            <p:nvSpPr>
              <p:cNvPr id="40" name="Freeform 22">
                <a:extLst>
                  <a:ext uri="{FF2B5EF4-FFF2-40B4-BE49-F238E27FC236}">
                    <a16:creationId xmlns:a16="http://schemas.microsoft.com/office/drawing/2014/main" id="{55E03CED-9618-41BB-898B-2FECEFD7B74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23837" y="5041900"/>
                <a:ext cx="369888" cy="1801813"/>
              </a:xfrm>
              <a:custGeom>
                <a:avLst/>
                <a:gdLst/>
                <a:ahLst/>
                <a:cxnLst/>
                <a:rect l="0" t="0" r="r" b="b"/>
                <a:pathLst>
                  <a:path w="233" h="1135">
                    <a:moveTo>
                      <a:pt x="15" y="1135"/>
                    </a:moveTo>
                    <a:lnTo>
                      <a:pt x="0" y="1135"/>
                    </a:lnTo>
                    <a:lnTo>
                      <a:pt x="0" y="515"/>
                    </a:lnTo>
                    <a:lnTo>
                      <a:pt x="0" y="512"/>
                    </a:lnTo>
                    <a:lnTo>
                      <a:pt x="218" y="0"/>
                    </a:lnTo>
                    <a:lnTo>
                      <a:pt x="233" y="6"/>
                    </a:lnTo>
                    <a:lnTo>
                      <a:pt x="15" y="518"/>
                    </a:lnTo>
                    <a:lnTo>
                      <a:pt x="15" y="1135"/>
                    </a:lnTo>
                    <a:close/>
                  </a:path>
                </a:pathLst>
              </a:custGeom>
              <a:grpFill/>
              <a:ln>
                <a:noFill/>
              </a:ln>
              <a:extLst>
                <a:ext uri="{91240B29-F687-4f45-9708-019B960494DF}">
                  <a14:hiddenLine xmlns:a14="http://schemas.microsoft.com/office/drawing/2010/main" xmlns:a16="http://schemas.microsoft.com/office/drawing/2014/main" xmlns="" w="9525">
                    <a:solidFill>
                      <a:srgbClr val="000000"/>
                    </a:solidFill>
                    <a:round/>
                    <a:headEnd/>
                    <a:tailEnd/>
                  </a14:hiddenLine>
                </a:ext>
              </a:extLst>
            </p:spPr>
            <p:txBody>
              <a:bodyPr/>
              <a:lstStyle/>
              <a:p>
                <a:endParaRPr lang="en-US"/>
              </a:p>
            </p:txBody>
          </p:sp>
          <p:sp>
            <p:nvSpPr>
              <p:cNvPr id="41" name="Freeform 23">
                <a:extLst>
                  <a:ext uri="{FF2B5EF4-FFF2-40B4-BE49-F238E27FC236}">
                    <a16:creationId xmlns:a16="http://schemas.microsoft.com/office/drawing/2014/main" id="{78F0A5C5-589E-4053-A41A-FA77210C3D8A}"/>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52387"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a16="http://schemas.microsoft.com/office/drawing/2014/main" xmlns="" w="9525">
                    <a:solidFill>
                      <a:srgbClr val="000000"/>
                    </a:solidFill>
                    <a:round/>
                    <a:headEnd/>
                    <a:tailEnd/>
                  </a14:hiddenLine>
                </a:ext>
              </a:extLst>
            </p:spPr>
            <p:txBody>
              <a:bodyPr/>
              <a:lstStyle/>
              <a:p>
                <a:endParaRPr lang="en-US"/>
              </a:p>
            </p:txBody>
          </p:sp>
          <p:sp>
            <p:nvSpPr>
              <p:cNvPr id="42" name="Freeform 24">
                <a:extLst>
                  <a:ext uri="{FF2B5EF4-FFF2-40B4-BE49-F238E27FC236}">
                    <a16:creationId xmlns:a16="http://schemas.microsoft.com/office/drawing/2014/main" id="{AC2718F8-15C5-4DAB-B194-AAEE8A205E4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4288" y="5627688"/>
                <a:ext cx="85725" cy="1216025"/>
              </a:xfrm>
              <a:custGeom>
                <a:avLst/>
                <a:gdLst/>
                <a:ahLst/>
                <a:cxnLst/>
                <a:rect l="0" t="0" r="r" b="b"/>
                <a:pathLst>
                  <a:path w="54" h="766">
                    <a:moveTo>
                      <a:pt x="54" y="766"/>
                    </a:moveTo>
                    <a:lnTo>
                      <a:pt x="36" y="766"/>
                    </a:lnTo>
                    <a:lnTo>
                      <a:pt x="36" y="149"/>
                    </a:lnTo>
                    <a:lnTo>
                      <a:pt x="0" y="3"/>
                    </a:lnTo>
                    <a:lnTo>
                      <a:pt x="18" y="0"/>
                    </a:lnTo>
                    <a:lnTo>
                      <a:pt x="54" y="146"/>
                    </a:lnTo>
                    <a:lnTo>
                      <a:pt x="54" y="766"/>
                    </a:lnTo>
                    <a:close/>
                  </a:path>
                </a:pathLst>
              </a:custGeom>
              <a:grpFill/>
              <a:ln>
                <a:noFill/>
              </a:ln>
              <a:extLst>
                <a:ext uri="{91240B29-F687-4f45-9708-019B960494DF}">
                  <a14:hiddenLine xmlns:a14="http://schemas.microsoft.com/office/drawing/2010/main" xmlns:a16="http://schemas.microsoft.com/office/drawing/2014/main" xmlns="" w="9525">
                    <a:solidFill>
                      <a:srgbClr val="000000"/>
                    </a:solidFill>
                    <a:round/>
                    <a:headEnd/>
                    <a:tailEnd/>
                  </a14:hiddenLine>
                </a:ext>
              </a:extLst>
            </p:spPr>
            <p:txBody>
              <a:bodyPr/>
              <a:lstStyle/>
              <a:p>
                <a:endParaRPr lang="en-US"/>
              </a:p>
            </p:txBody>
          </p:sp>
          <p:sp>
            <p:nvSpPr>
              <p:cNvPr id="43" name="Freeform 25">
                <a:extLst>
                  <a:ext uri="{FF2B5EF4-FFF2-40B4-BE49-F238E27FC236}">
                    <a16:creationId xmlns:a16="http://schemas.microsoft.com/office/drawing/2014/main" id="{23C6608B-EA21-4579-B33F-55E52AC28756}"/>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527050" y="48672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a16="http://schemas.microsoft.com/office/drawing/2014/main" xmlns="" w="9525">
                    <a:solidFill>
                      <a:srgbClr val="000000"/>
                    </a:solidFill>
                    <a:round/>
                    <a:headEnd/>
                    <a:tailEnd/>
                  </a14:hiddenLine>
                </a:ext>
              </a:extLst>
            </p:spPr>
            <p:txBody>
              <a:bodyPr/>
              <a:lstStyle/>
              <a:p>
                <a:endParaRPr lang="en-US"/>
              </a:p>
            </p:txBody>
          </p:sp>
          <p:sp>
            <p:nvSpPr>
              <p:cNvPr id="44" name="Freeform 26">
                <a:extLst>
                  <a:ext uri="{FF2B5EF4-FFF2-40B4-BE49-F238E27FC236}">
                    <a16:creationId xmlns:a16="http://schemas.microsoft.com/office/drawing/2014/main" id="{4A2FEFA2-D838-4CE1-90BA-B6C2EEB5438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09562" y="5422900"/>
                <a:ext cx="374650" cy="1425575"/>
              </a:xfrm>
              <a:custGeom>
                <a:avLst/>
                <a:gdLst/>
                <a:ahLst/>
                <a:cxnLst/>
                <a:rect l="0" t="0" r="r" b="b"/>
                <a:pathLst>
                  <a:path w="236" h="898">
                    <a:moveTo>
                      <a:pt x="18" y="898"/>
                    </a:moveTo>
                    <a:lnTo>
                      <a:pt x="0" y="898"/>
                    </a:lnTo>
                    <a:lnTo>
                      <a:pt x="0" y="515"/>
                    </a:lnTo>
                    <a:lnTo>
                      <a:pt x="3" y="512"/>
                    </a:lnTo>
                    <a:lnTo>
                      <a:pt x="221" y="0"/>
                    </a:lnTo>
                    <a:lnTo>
                      <a:pt x="236" y="6"/>
                    </a:lnTo>
                    <a:lnTo>
                      <a:pt x="18" y="518"/>
                    </a:lnTo>
                    <a:lnTo>
                      <a:pt x="18" y="898"/>
                    </a:lnTo>
                    <a:close/>
                  </a:path>
                </a:pathLst>
              </a:custGeom>
              <a:grpFill/>
              <a:ln>
                <a:noFill/>
              </a:ln>
              <a:extLst>
                <a:ext uri="{91240B29-F687-4f45-9708-019B960494DF}">
                  <a14:hiddenLine xmlns:a14="http://schemas.microsoft.com/office/drawing/2010/main" xmlns:a16="http://schemas.microsoft.com/office/drawing/2014/main" xmlns="" w="9525">
                    <a:solidFill>
                      <a:srgbClr val="000000"/>
                    </a:solidFill>
                    <a:round/>
                    <a:headEnd/>
                    <a:tailEnd/>
                  </a14:hiddenLine>
                </a:ext>
              </a:extLst>
            </p:spPr>
            <p:txBody>
              <a:bodyPr/>
              <a:lstStyle/>
              <a:p>
                <a:endParaRPr lang="en-US"/>
              </a:p>
            </p:txBody>
          </p:sp>
          <p:sp>
            <p:nvSpPr>
              <p:cNvPr id="45" name="Freeform 27">
                <a:extLst>
                  <a:ext uri="{FF2B5EF4-FFF2-40B4-BE49-F238E27FC236}">
                    <a16:creationId xmlns:a16="http://schemas.microsoft.com/office/drawing/2014/main" id="{1A39CA24-DF18-4FCC-8265-36FC72ED589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569912" y="5945188"/>
                <a:ext cx="152400" cy="912813"/>
              </a:xfrm>
              <a:custGeom>
                <a:avLst/>
                <a:gdLst/>
                <a:ahLst/>
                <a:cxnLst/>
                <a:rect l="0" t="0" r="r" b="b"/>
                <a:pathLst>
                  <a:path w="96" h="575">
                    <a:moveTo>
                      <a:pt x="15" y="575"/>
                    </a:moveTo>
                    <a:lnTo>
                      <a:pt x="0" y="569"/>
                    </a:lnTo>
                    <a:lnTo>
                      <a:pt x="81" y="383"/>
                    </a:lnTo>
                    <a:lnTo>
                      <a:pt x="81" y="0"/>
                    </a:lnTo>
                    <a:lnTo>
                      <a:pt x="96" y="0"/>
                    </a:lnTo>
                    <a:lnTo>
                      <a:pt x="96" y="386"/>
                    </a:lnTo>
                    <a:lnTo>
                      <a:pt x="15" y="575"/>
                    </a:lnTo>
                    <a:close/>
                  </a:path>
                </a:pathLst>
              </a:custGeom>
              <a:grpFill/>
              <a:ln>
                <a:noFill/>
              </a:ln>
              <a:extLst>
                <a:ext uri="{91240B29-F687-4f45-9708-019B960494DF}">
                  <a14:hiddenLine xmlns:a14="http://schemas.microsoft.com/office/drawing/2010/main" xmlns:a16="http://schemas.microsoft.com/office/drawing/2014/main" xmlns="" w="9525">
                    <a:solidFill>
                      <a:srgbClr val="000000"/>
                    </a:solidFill>
                    <a:round/>
                    <a:headEnd/>
                    <a:tailEnd/>
                  </a14:hiddenLine>
                </a:ext>
              </a:extLst>
            </p:spPr>
            <p:txBody>
              <a:bodyPr/>
              <a:lstStyle/>
              <a:p>
                <a:endParaRPr lang="en-US"/>
              </a:p>
            </p:txBody>
          </p:sp>
          <p:sp>
            <p:nvSpPr>
              <p:cNvPr id="46" name="Freeform 28">
                <a:extLst>
                  <a:ext uri="{FF2B5EF4-FFF2-40B4-BE49-F238E27FC236}">
                    <a16:creationId xmlns:a16="http://schemas.microsoft.com/office/drawing/2014/main" id="{50A32DBD-9B22-49C3-A628-A98533FBF4FB}"/>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612775" y="52466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a16="http://schemas.microsoft.com/office/drawing/2014/main" xmlns="" w="9525">
                    <a:solidFill>
                      <a:srgbClr val="000000"/>
                    </a:solidFill>
                    <a:round/>
                    <a:headEnd/>
                    <a:tailEnd/>
                  </a14:hiddenLine>
                </a:ext>
              </a:extLst>
            </p:spPr>
            <p:txBody>
              <a:bodyPr/>
              <a:lstStyle/>
              <a:p>
                <a:endParaRPr lang="en-US"/>
              </a:p>
            </p:txBody>
          </p:sp>
          <p:sp>
            <p:nvSpPr>
              <p:cNvPr id="47" name="Freeform 29">
                <a:extLst>
                  <a:ext uri="{FF2B5EF4-FFF2-40B4-BE49-F238E27FC236}">
                    <a16:creationId xmlns:a16="http://schemas.microsoft.com/office/drawing/2014/main" id="{A3C0B30D-BB1A-4B3D-A162-3EBE6267F214}"/>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612775" y="57642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a16="http://schemas.microsoft.com/office/drawing/2014/main" xmlns="" w="9525">
                    <a:solidFill>
                      <a:srgbClr val="000000"/>
                    </a:solidFill>
                    <a:round/>
                    <a:headEnd/>
                    <a:tailEnd/>
                  </a14:hiddenLine>
                </a:ext>
              </a:extLst>
            </p:spPr>
            <p:txBody>
              <a:bodyPr/>
              <a:lstStyle/>
              <a:p>
                <a:endParaRPr lang="en-US"/>
              </a:p>
            </p:txBody>
          </p:sp>
          <p:sp>
            <p:nvSpPr>
              <p:cNvPr id="48" name="Freeform 30">
                <a:extLst>
                  <a:ext uri="{FF2B5EF4-FFF2-40B4-BE49-F238E27FC236}">
                    <a16:creationId xmlns:a16="http://schemas.microsoft.com/office/drawing/2014/main" id="{092B125A-1548-445E-8689-07BEEC81559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69925" y="6330950"/>
                <a:ext cx="417513" cy="517525"/>
              </a:xfrm>
              <a:custGeom>
                <a:avLst/>
                <a:gdLst/>
                <a:ahLst/>
                <a:cxnLst/>
                <a:rect l="0" t="0" r="r" b="b"/>
                <a:pathLst>
                  <a:path w="263" h="326">
                    <a:moveTo>
                      <a:pt x="15" y="326"/>
                    </a:moveTo>
                    <a:lnTo>
                      <a:pt x="0" y="320"/>
                    </a:lnTo>
                    <a:lnTo>
                      <a:pt x="45" y="206"/>
                    </a:lnTo>
                    <a:lnTo>
                      <a:pt x="48" y="206"/>
                    </a:lnTo>
                    <a:lnTo>
                      <a:pt x="254" y="0"/>
                    </a:lnTo>
                    <a:lnTo>
                      <a:pt x="263" y="12"/>
                    </a:lnTo>
                    <a:lnTo>
                      <a:pt x="60" y="215"/>
                    </a:lnTo>
                    <a:lnTo>
                      <a:pt x="15" y="326"/>
                    </a:lnTo>
                    <a:close/>
                  </a:path>
                </a:pathLst>
              </a:custGeom>
              <a:grpFill/>
              <a:ln>
                <a:noFill/>
              </a:ln>
              <a:extLst>
                <a:ext uri="{91240B29-F687-4f45-9708-019B960494DF}">
                  <a14:hiddenLine xmlns:a14="http://schemas.microsoft.com/office/drawing/2010/main" xmlns:a16="http://schemas.microsoft.com/office/drawing/2014/main" xmlns="" w="9525">
                    <a:solidFill>
                      <a:srgbClr val="000000"/>
                    </a:solidFill>
                    <a:round/>
                    <a:headEnd/>
                    <a:tailEnd/>
                  </a14:hiddenLine>
                </a:ext>
              </a:extLst>
            </p:spPr>
            <p:txBody>
              <a:bodyPr/>
              <a:lstStyle/>
              <a:p>
                <a:endParaRPr lang="en-US"/>
              </a:p>
            </p:txBody>
          </p:sp>
          <p:sp>
            <p:nvSpPr>
              <p:cNvPr id="49" name="Freeform 31">
                <a:extLst>
                  <a:ext uri="{FF2B5EF4-FFF2-40B4-BE49-F238E27FC236}">
                    <a16:creationId xmlns:a16="http://schemas.microsoft.com/office/drawing/2014/main" id="{D6A7D7B9-9A7E-4FD2-A1B4-1C5CFAE54989}"/>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049337" y="6221413"/>
                <a:ext cx="157163" cy="147638"/>
              </a:xfrm>
              <a:custGeom>
                <a:avLst/>
                <a:gdLst/>
                <a:ahLst/>
                <a:cxnLst/>
                <a:rect l="0" t="0" r="r" b="b"/>
                <a:pathLst>
                  <a:path w="33" h="31">
                    <a:moveTo>
                      <a:pt x="16" y="31"/>
                    </a:moveTo>
                    <a:cubicBezTo>
                      <a:pt x="12" y="31"/>
                      <a:pt x="8" y="29"/>
                      <a:pt x="5" y="26"/>
                    </a:cubicBezTo>
                    <a:cubicBezTo>
                      <a:pt x="2" y="24"/>
                      <a:pt x="0" y="20"/>
                      <a:pt x="0" y="15"/>
                    </a:cubicBezTo>
                    <a:cubicBezTo>
                      <a:pt x="0" y="11"/>
                      <a:pt x="2" y="7"/>
                      <a:pt x="5" y="4"/>
                    </a:cubicBezTo>
                    <a:cubicBezTo>
                      <a:pt x="8" y="1"/>
                      <a:pt x="12" y="0"/>
                      <a:pt x="16" y="0"/>
                    </a:cubicBezTo>
                    <a:cubicBezTo>
                      <a:pt x="20" y="0"/>
                      <a:pt x="24" y="1"/>
                      <a:pt x="27" y="4"/>
                    </a:cubicBezTo>
                    <a:cubicBezTo>
                      <a:pt x="33" y="10"/>
                      <a:pt x="33" y="20"/>
                      <a:pt x="27" y="26"/>
                    </a:cubicBezTo>
                    <a:cubicBezTo>
                      <a:pt x="24" y="29"/>
                      <a:pt x="20" y="31"/>
                      <a:pt x="16" y="31"/>
                    </a:cubicBezTo>
                    <a:close/>
                    <a:moveTo>
                      <a:pt x="16" y="4"/>
                    </a:moveTo>
                    <a:cubicBezTo>
                      <a:pt x="13" y="4"/>
                      <a:pt x="10" y="5"/>
                      <a:pt x="8" y="7"/>
                    </a:cubicBezTo>
                    <a:cubicBezTo>
                      <a:pt x="6" y="9"/>
                      <a:pt x="4" y="12"/>
                      <a:pt x="4" y="15"/>
                    </a:cubicBezTo>
                    <a:cubicBezTo>
                      <a:pt x="4" y="19"/>
                      <a:pt x="6" y="21"/>
                      <a:pt x="8" y="24"/>
                    </a:cubicBezTo>
                    <a:cubicBezTo>
                      <a:pt x="10" y="26"/>
                      <a:pt x="13" y="27"/>
                      <a:pt x="16" y="27"/>
                    </a:cubicBezTo>
                    <a:cubicBezTo>
                      <a:pt x="19" y="27"/>
                      <a:pt x="22" y="26"/>
                      <a:pt x="24" y="24"/>
                    </a:cubicBezTo>
                    <a:cubicBezTo>
                      <a:pt x="29" y="19"/>
                      <a:pt x="29" y="12"/>
                      <a:pt x="24" y="7"/>
                    </a:cubicBezTo>
                    <a:cubicBezTo>
                      <a:pt x="22" y="5"/>
                      <a:pt x="19" y="4"/>
                      <a:pt x="16" y="4"/>
                    </a:cubicBezTo>
                    <a:close/>
                  </a:path>
                </a:pathLst>
              </a:custGeom>
              <a:grpFill/>
              <a:ln>
                <a:noFill/>
              </a:ln>
              <a:extLst>
                <a:ext uri="{91240B29-F687-4f45-9708-019B960494DF}">
                  <a14:hiddenLine xmlns:a14="http://schemas.microsoft.com/office/drawing/2010/main" xmlns:a16="http://schemas.microsoft.com/office/drawing/2014/main" xmlns="" w="9525">
                    <a:solidFill>
                      <a:srgbClr val="000000"/>
                    </a:solidFill>
                    <a:round/>
                    <a:headEnd/>
                    <a:tailEnd/>
                  </a14:hiddenLine>
                </a:ext>
              </a:extLst>
            </p:spPr>
            <p:txBody>
              <a:bodyPr/>
              <a:lstStyle/>
              <a:p>
                <a:endParaRPr lang="en-US"/>
              </a:p>
            </p:txBody>
          </p:sp>
        </p:grpSp>
        <p:grpSp>
          <p:nvGrpSpPr>
            <p:cNvPr id="12" name="Group 11">
              <a:extLst>
                <a:ext uri="{FF2B5EF4-FFF2-40B4-BE49-F238E27FC236}">
                  <a16:creationId xmlns:a16="http://schemas.microsoft.com/office/drawing/2014/main" id="{DB1B0C3F-D935-4306-B5B1-6AA635881120}"/>
                </a:ext>
                <a:ext uri="{C183D7F6-B498-43B3-948B-1728B52AA6E4}">
                  <adec:decorative xmlns:adec="http://schemas.microsoft.com/office/drawing/2017/decorative" val="1"/>
                </a:ext>
              </a:extLst>
            </p:cNvPr>
            <p:cNvGrpSpPr/>
            <p:nvPr>
              <p:extLst>
                <p:ext uri="{386F3935-93C4-4BCD-93E2-E3B085C9AB24}">
                  <p16:designElem xmlns:p16="http://schemas.microsoft.com/office/powerpoint/2015/main" val="1"/>
                </p:ext>
              </p:extLst>
            </p:nvPr>
          </p:nvGrpSpPr>
          <p:grpSpPr>
            <a:xfrm>
              <a:off x="11364912" y="0"/>
              <a:ext cx="674688" cy="6848476"/>
              <a:chOff x="11364912" y="0"/>
              <a:chExt cx="674688" cy="6848476"/>
            </a:xfrm>
            <a:gradFill flip="none" rotWithShape="1">
              <a:gsLst>
                <a:gs pos="0">
                  <a:schemeClr val="tx2">
                    <a:alpha val="80000"/>
                  </a:schemeClr>
                </a:gs>
                <a:gs pos="100000">
                  <a:schemeClr val="bg2">
                    <a:lumMod val="60000"/>
                    <a:lumOff val="40000"/>
                    <a:alpha val="60000"/>
                  </a:schemeClr>
                </a:gs>
              </a:gsLst>
              <a:lin ang="5400000" scaled="0"/>
              <a:tileRect/>
            </a:gradFill>
          </p:grpSpPr>
          <p:sp>
            <p:nvSpPr>
              <p:cNvPr id="13" name="Freeform 32">
                <a:extLst>
                  <a:ext uri="{FF2B5EF4-FFF2-40B4-BE49-F238E27FC236}">
                    <a16:creationId xmlns:a16="http://schemas.microsoft.com/office/drawing/2014/main" id="{75BC67F5-D485-467A-BCCB-D062EB6DD0E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483975" y="0"/>
                <a:ext cx="417513" cy="512763"/>
              </a:xfrm>
              <a:custGeom>
                <a:avLst/>
                <a:gdLst/>
                <a:ahLst/>
                <a:cxnLst/>
                <a:rect l="0" t="0" r="r" b="b"/>
                <a:pathLst>
                  <a:path w="263" h="323">
                    <a:moveTo>
                      <a:pt x="12" y="323"/>
                    </a:moveTo>
                    <a:lnTo>
                      <a:pt x="0" y="314"/>
                    </a:lnTo>
                    <a:lnTo>
                      <a:pt x="203" y="108"/>
                    </a:lnTo>
                    <a:lnTo>
                      <a:pt x="248" y="0"/>
                    </a:lnTo>
                    <a:lnTo>
                      <a:pt x="263" y="6"/>
                    </a:lnTo>
                    <a:lnTo>
                      <a:pt x="218" y="117"/>
                    </a:lnTo>
                    <a:lnTo>
                      <a:pt x="218" y="117"/>
                    </a:lnTo>
                    <a:lnTo>
                      <a:pt x="12" y="323"/>
                    </a:lnTo>
                    <a:close/>
                  </a:path>
                </a:pathLst>
              </a:custGeom>
              <a:grpFill/>
              <a:ln>
                <a:noFill/>
              </a:ln>
              <a:extLst>
                <a:ext uri="{91240B29-F687-4f45-9708-019B960494DF}">
                  <a14:hiddenLine xmlns:a14="http://schemas.microsoft.com/office/drawing/2010/main" xmlns:a16="http://schemas.microsoft.com/office/drawing/2014/main" xmlns="" w="9525">
                    <a:solidFill>
                      <a:srgbClr val="000000"/>
                    </a:solidFill>
                    <a:round/>
                    <a:headEnd/>
                    <a:tailEnd/>
                  </a14:hiddenLine>
                </a:ext>
              </a:extLst>
            </p:spPr>
            <p:txBody>
              <a:bodyPr/>
              <a:lstStyle/>
              <a:p>
                <a:endParaRPr lang="en-US"/>
              </a:p>
            </p:txBody>
          </p:sp>
          <p:sp>
            <p:nvSpPr>
              <p:cNvPr id="14" name="Freeform 33">
                <a:extLst>
                  <a:ext uri="{FF2B5EF4-FFF2-40B4-BE49-F238E27FC236}">
                    <a16:creationId xmlns:a16="http://schemas.microsoft.com/office/drawing/2014/main" id="{7FB0B620-AB12-4F0B-AD1C-A47A5FBC6323}"/>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1364912" y="474663"/>
                <a:ext cx="157163" cy="152400"/>
              </a:xfrm>
              <a:custGeom>
                <a:avLst/>
                <a:gdLst/>
                <a:ahLst/>
                <a:cxnLst/>
                <a:rect l="0" t="0" r="r" b="b"/>
                <a:pathLst>
                  <a:path w="33" h="32">
                    <a:moveTo>
                      <a:pt x="17" y="32"/>
                    </a:moveTo>
                    <a:cubicBezTo>
                      <a:pt x="13" y="32"/>
                      <a:pt x="9" y="30"/>
                      <a:pt x="6" y="27"/>
                    </a:cubicBezTo>
                    <a:cubicBezTo>
                      <a:pt x="0" y="21"/>
                      <a:pt x="0" y="11"/>
                      <a:pt x="6" y="5"/>
                    </a:cubicBezTo>
                    <a:cubicBezTo>
                      <a:pt x="9" y="2"/>
                      <a:pt x="13" y="0"/>
                      <a:pt x="17" y="0"/>
                    </a:cubicBezTo>
                    <a:cubicBezTo>
                      <a:pt x="21" y="0"/>
                      <a:pt x="25" y="2"/>
                      <a:pt x="28" y="5"/>
                    </a:cubicBezTo>
                    <a:cubicBezTo>
                      <a:pt x="31" y="8"/>
                      <a:pt x="33" y="12"/>
                      <a:pt x="33" y="16"/>
                    </a:cubicBezTo>
                    <a:cubicBezTo>
                      <a:pt x="33" y="20"/>
                      <a:pt x="31" y="24"/>
                      <a:pt x="28" y="27"/>
                    </a:cubicBezTo>
                    <a:cubicBezTo>
                      <a:pt x="25" y="30"/>
                      <a:pt x="21" y="32"/>
                      <a:pt x="17" y="32"/>
                    </a:cubicBezTo>
                    <a:close/>
                    <a:moveTo>
                      <a:pt x="17" y="4"/>
                    </a:moveTo>
                    <a:cubicBezTo>
                      <a:pt x="14" y="4"/>
                      <a:pt x="11" y="6"/>
                      <a:pt x="9" y="8"/>
                    </a:cubicBezTo>
                    <a:cubicBezTo>
                      <a:pt x="4" y="12"/>
                      <a:pt x="4" y="20"/>
                      <a:pt x="9" y="24"/>
                    </a:cubicBezTo>
                    <a:cubicBezTo>
                      <a:pt x="11" y="27"/>
                      <a:pt x="14" y="28"/>
                      <a:pt x="17" y="28"/>
                    </a:cubicBezTo>
                    <a:cubicBezTo>
                      <a:pt x="20" y="28"/>
                      <a:pt x="23" y="27"/>
                      <a:pt x="26" y="24"/>
                    </a:cubicBezTo>
                    <a:cubicBezTo>
                      <a:pt x="30" y="20"/>
                      <a:pt x="30" y="12"/>
                      <a:pt x="26" y="8"/>
                    </a:cubicBezTo>
                    <a:cubicBezTo>
                      <a:pt x="23" y="6"/>
                      <a:pt x="20" y="4"/>
                      <a:pt x="17" y="4"/>
                    </a:cubicBezTo>
                    <a:close/>
                  </a:path>
                </a:pathLst>
              </a:custGeom>
              <a:grpFill/>
              <a:ln>
                <a:noFill/>
              </a:ln>
              <a:extLst>
                <a:ext uri="{91240B29-F687-4f45-9708-019B960494DF}">
                  <a14:hiddenLine xmlns:a14="http://schemas.microsoft.com/office/drawing/2010/main" xmlns:a16="http://schemas.microsoft.com/office/drawing/2014/main" xmlns="" w="9525">
                    <a:solidFill>
                      <a:srgbClr val="000000"/>
                    </a:solidFill>
                    <a:round/>
                    <a:headEnd/>
                    <a:tailEnd/>
                  </a14:hiddenLine>
                </a:ext>
              </a:extLst>
            </p:spPr>
            <p:txBody>
              <a:bodyPr/>
              <a:lstStyle/>
              <a:p>
                <a:endParaRPr lang="en-US"/>
              </a:p>
            </p:txBody>
          </p:sp>
          <p:sp>
            <p:nvSpPr>
              <p:cNvPr id="15" name="Freeform 34">
                <a:extLst>
                  <a:ext uri="{FF2B5EF4-FFF2-40B4-BE49-F238E27FC236}">
                    <a16:creationId xmlns:a16="http://schemas.microsoft.com/office/drawing/2014/main" id="{6AEFA891-E591-4F7F-9DBA-FC78E9B8F1BC}"/>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1631612" y="1539875"/>
                <a:ext cx="188913"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a16="http://schemas.microsoft.com/office/drawing/2014/main" xmlns="" w="9525">
                    <a:solidFill>
                      <a:srgbClr val="000000"/>
                    </a:solidFill>
                    <a:round/>
                    <a:headEnd/>
                    <a:tailEnd/>
                  </a14:hiddenLine>
                </a:ext>
              </a:extLst>
            </p:spPr>
            <p:txBody>
              <a:bodyPr/>
              <a:lstStyle/>
              <a:p>
                <a:endParaRPr lang="en-US"/>
              </a:p>
            </p:txBody>
          </p:sp>
          <p:sp>
            <p:nvSpPr>
              <p:cNvPr id="16" name="Freeform 35">
                <a:extLst>
                  <a:ext uri="{FF2B5EF4-FFF2-40B4-BE49-F238E27FC236}">
                    <a16:creationId xmlns:a16="http://schemas.microsoft.com/office/drawing/2014/main" id="{78921FFF-4B57-4E33-BE94-5A8BFC95E03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531600" y="5694363"/>
                <a:ext cx="298450" cy="1154113"/>
              </a:xfrm>
              <a:custGeom>
                <a:avLst/>
                <a:gdLst/>
                <a:ahLst/>
                <a:cxnLst/>
                <a:rect l="0" t="0" r="r" b="b"/>
                <a:pathLst>
                  <a:path w="188" h="727">
                    <a:moveTo>
                      <a:pt x="15" y="727"/>
                    </a:moveTo>
                    <a:lnTo>
                      <a:pt x="0" y="727"/>
                    </a:lnTo>
                    <a:lnTo>
                      <a:pt x="0" y="407"/>
                    </a:lnTo>
                    <a:lnTo>
                      <a:pt x="0" y="407"/>
                    </a:lnTo>
                    <a:lnTo>
                      <a:pt x="176" y="0"/>
                    </a:lnTo>
                    <a:lnTo>
                      <a:pt x="188" y="6"/>
                    </a:lnTo>
                    <a:lnTo>
                      <a:pt x="15" y="410"/>
                    </a:lnTo>
                    <a:lnTo>
                      <a:pt x="15" y="727"/>
                    </a:lnTo>
                    <a:close/>
                  </a:path>
                </a:pathLst>
              </a:custGeom>
              <a:grpFill/>
              <a:ln>
                <a:noFill/>
              </a:ln>
              <a:extLst>
                <a:ext uri="{91240B29-F687-4f45-9708-019B960494DF}">
                  <a14:hiddenLine xmlns:a14="http://schemas.microsoft.com/office/drawing/2010/main" xmlns:a16="http://schemas.microsoft.com/office/drawing/2014/main" xmlns="" w="9525">
                    <a:solidFill>
                      <a:srgbClr val="000000"/>
                    </a:solidFill>
                    <a:round/>
                    <a:headEnd/>
                    <a:tailEnd/>
                  </a14:hiddenLine>
                </a:ext>
              </a:extLst>
            </p:spPr>
            <p:txBody>
              <a:bodyPr/>
              <a:lstStyle/>
              <a:p>
                <a:endParaRPr lang="en-US"/>
              </a:p>
            </p:txBody>
          </p:sp>
          <p:sp>
            <p:nvSpPr>
              <p:cNvPr id="17" name="Freeform 36">
                <a:extLst>
                  <a:ext uri="{FF2B5EF4-FFF2-40B4-BE49-F238E27FC236}">
                    <a16:creationId xmlns:a16="http://schemas.microsoft.com/office/drawing/2014/main" id="{0C4A1658-5AAE-4925-B106-BC0A17862E79}"/>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1772900" y="5551488"/>
                <a:ext cx="157163" cy="155575"/>
              </a:xfrm>
              <a:custGeom>
                <a:avLst/>
                <a:gdLst/>
                <a:ahLst/>
                <a:cxnLst/>
                <a:rect l="0" t="0" r="r" b="b"/>
                <a:pathLst>
                  <a:path w="33" h="33">
                    <a:moveTo>
                      <a:pt x="17" y="33"/>
                    </a:moveTo>
                    <a:cubicBezTo>
                      <a:pt x="8" y="33"/>
                      <a:pt x="0" y="25"/>
                      <a:pt x="0" y="16"/>
                    </a:cubicBezTo>
                    <a:cubicBezTo>
                      <a:pt x="0" y="7"/>
                      <a:pt x="8" y="0"/>
                      <a:pt x="17" y="0"/>
                    </a:cubicBezTo>
                    <a:cubicBezTo>
                      <a:pt x="26" y="0"/>
                      <a:pt x="33" y="7"/>
                      <a:pt x="33" y="16"/>
                    </a:cubicBezTo>
                    <a:cubicBezTo>
                      <a:pt x="33" y="25"/>
                      <a:pt x="26" y="33"/>
                      <a:pt x="17" y="33"/>
                    </a:cubicBezTo>
                    <a:close/>
                    <a:moveTo>
                      <a:pt x="17" y="4"/>
                    </a:moveTo>
                    <a:cubicBezTo>
                      <a:pt x="10" y="4"/>
                      <a:pt x="4" y="9"/>
                      <a:pt x="4" y="16"/>
                    </a:cubicBezTo>
                    <a:cubicBezTo>
                      <a:pt x="4" y="23"/>
                      <a:pt x="10" y="29"/>
                      <a:pt x="17" y="29"/>
                    </a:cubicBezTo>
                    <a:cubicBezTo>
                      <a:pt x="23" y="29"/>
                      <a:pt x="29" y="23"/>
                      <a:pt x="29" y="16"/>
                    </a:cubicBezTo>
                    <a:cubicBezTo>
                      <a:pt x="29" y="9"/>
                      <a:pt x="23" y="4"/>
                      <a:pt x="17" y="4"/>
                    </a:cubicBezTo>
                    <a:close/>
                  </a:path>
                </a:pathLst>
              </a:custGeom>
              <a:grpFill/>
              <a:ln>
                <a:noFill/>
              </a:ln>
              <a:extLst>
                <a:ext uri="{91240B29-F687-4f45-9708-019B960494DF}">
                  <a14:hiddenLine xmlns:a14="http://schemas.microsoft.com/office/drawing/2010/main" xmlns:a16="http://schemas.microsoft.com/office/drawing/2014/main" xmlns="" w="9525">
                    <a:solidFill>
                      <a:srgbClr val="000000"/>
                    </a:solidFill>
                    <a:round/>
                    <a:headEnd/>
                    <a:tailEnd/>
                  </a14:hiddenLine>
                </a:ext>
              </a:extLst>
            </p:spPr>
            <p:txBody>
              <a:bodyPr/>
              <a:lstStyle/>
              <a:p>
                <a:endParaRPr lang="en-US"/>
              </a:p>
            </p:txBody>
          </p:sp>
          <p:sp>
            <p:nvSpPr>
              <p:cNvPr id="18" name="Freeform 37">
                <a:extLst>
                  <a:ext uri="{FF2B5EF4-FFF2-40B4-BE49-F238E27FC236}">
                    <a16:creationId xmlns:a16="http://schemas.microsoft.com/office/drawing/2014/main" id="{DE6DF3EB-099A-427A-A999-3BAF3BCA94E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710987" y="4763"/>
                <a:ext cx="304800" cy="1544638"/>
              </a:xfrm>
              <a:custGeom>
                <a:avLst/>
                <a:gdLst/>
                <a:ahLst/>
                <a:cxnLst/>
                <a:rect l="0" t="0" r="r" b="b"/>
                <a:pathLst>
                  <a:path w="192" h="973">
                    <a:moveTo>
                      <a:pt x="15" y="973"/>
                    </a:moveTo>
                    <a:lnTo>
                      <a:pt x="0" y="973"/>
                    </a:lnTo>
                    <a:lnTo>
                      <a:pt x="0" y="790"/>
                    </a:lnTo>
                    <a:lnTo>
                      <a:pt x="174" y="614"/>
                    </a:lnTo>
                    <a:lnTo>
                      <a:pt x="174" y="0"/>
                    </a:lnTo>
                    <a:lnTo>
                      <a:pt x="192" y="0"/>
                    </a:lnTo>
                    <a:lnTo>
                      <a:pt x="192" y="620"/>
                    </a:lnTo>
                    <a:lnTo>
                      <a:pt x="15" y="796"/>
                    </a:lnTo>
                    <a:lnTo>
                      <a:pt x="15" y="973"/>
                    </a:lnTo>
                    <a:close/>
                  </a:path>
                </a:pathLst>
              </a:custGeom>
              <a:grpFill/>
              <a:ln>
                <a:noFill/>
              </a:ln>
              <a:extLst>
                <a:ext uri="{91240B29-F687-4f45-9708-019B960494DF}">
                  <a14:hiddenLine xmlns:a14="http://schemas.microsoft.com/office/drawing/2010/main" xmlns:a16="http://schemas.microsoft.com/office/drawing/2014/main" xmlns="" w="9525">
                    <a:solidFill>
                      <a:srgbClr val="000000"/>
                    </a:solidFill>
                    <a:round/>
                    <a:headEnd/>
                    <a:tailEnd/>
                  </a14:hiddenLine>
                </a:ext>
              </a:extLst>
            </p:spPr>
            <p:txBody>
              <a:bodyPr/>
              <a:lstStyle/>
              <a:p>
                <a:endParaRPr lang="en-US"/>
              </a:p>
            </p:txBody>
          </p:sp>
          <p:sp>
            <p:nvSpPr>
              <p:cNvPr id="19" name="Freeform 38">
                <a:extLst>
                  <a:ext uri="{FF2B5EF4-FFF2-40B4-BE49-F238E27FC236}">
                    <a16:creationId xmlns:a16="http://schemas.microsoft.com/office/drawing/2014/main" id="{CC595EFE-4690-4B81-83B1-F863B951B0E1}"/>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1636375" y="4867275"/>
                <a:ext cx="188913"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a16="http://schemas.microsoft.com/office/drawing/2014/main" xmlns="" w="9525">
                    <a:solidFill>
                      <a:srgbClr val="000000"/>
                    </a:solidFill>
                    <a:round/>
                    <a:headEnd/>
                    <a:tailEnd/>
                  </a14:hiddenLine>
                </a:ext>
              </a:extLst>
            </p:spPr>
            <p:txBody>
              <a:bodyPr/>
              <a:lstStyle/>
              <a:p>
                <a:endParaRPr lang="en-US"/>
              </a:p>
            </p:txBody>
          </p:sp>
          <p:sp>
            <p:nvSpPr>
              <p:cNvPr id="20" name="Freeform 39">
                <a:extLst>
                  <a:ext uri="{FF2B5EF4-FFF2-40B4-BE49-F238E27FC236}">
                    <a16:creationId xmlns:a16="http://schemas.microsoft.com/office/drawing/2014/main" id="{400FAC39-AEAC-4B54-9694-29D537C203B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441112" y="5046663"/>
                <a:ext cx="307975" cy="1801813"/>
              </a:xfrm>
              <a:custGeom>
                <a:avLst/>
                <a:gdLst/>
                <a:ahLst/>
                <a:cxnLst/>
                <a:rect l="0" t="0" r="r" b="b"/>
                <a:pathLst>
                  <a:path w="194" h="1135">
                    <a:moveTo>
                      <a:pt x="18" y="1135"/>
                    </a:moveTo>
                    <a:lnTo>
                      <a:pt x="0" y="1135"/>
                    </a:lnTo>
                    <a:lnTo>
                      <a:pt x="0" y="354"/>
                    </a:lnTo>
                    <a:lnTo>
                      <a:pt x="176" y="177"/>
                    </a:lnTo>
                    <a:lnTo>
                      <a:pt x="176" y="0"/>
                    </a:lnTo>
                    <a:lnTo>
                      <a:pt x="194" y="0"/>
                    </a:lnTo>
                    <a:lnTo>
                      <a:pt x="194" y="183"/>
                    </a:lnTo>
                    <a:lnTo>
                      <a:pt x="18" y="360"/>
                    </a:lnTo>
                    <a:lnTo>
                      <a:pt x="18" y="1135"/>
                    </a:lnTo>
                    <a:close/>
                  </a:path>
                </a:pathLst>
              </a:custGeom>
              <a:grpFill/>
              <a:ln>
                <a:noFill/>
              </a:ln>
              <a:extLst>
                <a:ext uri="{91240B29-F687-4f45-9708-019B960494DF}">
                  <a14:hiddenLine xmlns:a14="http://schemas.microsoft.com/office/drawing/2010/main" xmlns:a16="http://schemas.microsoft.com/office/drawing/2014/main" xmlns="" w="9525">
                    <a:solidFill>
                      <a:srgbClr val="000000"/>
                    </a:solidFill>
                    <a:round/>
                    <a:headEnd/>
                    <a:tailEnd/>
                  </a14:hiddenLine>
                </a:ext>
              </a:extLst>
            </p:spPr>
            <p:txBody>
              <a:bodyPr/>
              <a:lstStyle/>
              <a:p>
                <a:endParaRPr lang="en-US"/>
              </a:p>
            </p:txBody>
          </p:sp>
          <p:sp>
            <p:nvSpPr>
              <p:cNvPr id="21" name="Freeform 40">
                <a:extLst>
                  <a:ext uri="{FF2B5EF4-FFF2-40B4-BE49-F238E27FC236}">
                    <a16:creationId xmlns:a16="http://schemas.microsoft.com/office/drawing/2014/main" id="{C61298B0-056E-4D83-B168-1C054A17A0CB}"/>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1849100" y="64166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a16="http://schemas.microsoft.com/office/drawing/2014/main" xmlns="" w="9525">
                    <a:solidFill>
                      <a:srgbClr val="000000"/>
                    </a:solidFill>
                    <a:round/>
                    <a:headEnd/>
                    <a:tailEnd/>
                  </a14:hiddenLine>
                </a:ext>
              </a:extLst>
            </p:spPr>
            <p:txBody>
              <a:bodyPr/>
              <a:lstStyle/>
              <a:p>
                <a:endParaRPr lang="en-US"/>
              </a:p>
            </p:txBody>
          </p:sp>
          <p:sp>
            <p:nvSpPr>
              <p:cNvPr id="22" name="Rectangle 41">
                <a:extLst>
                  <a:ext uri="{FF2B5EF4-FFF2-40B4-BE49-F238E27FC236}">
                    <a16:creationId xmlns:a16="http://schemas.microsoft.com/office/drawing/2014/main" id="{9F9E69A2-F9B0-40C2-BDC8-143835426BEF}"/>
                  </a:ext>
                  <a:ext uri="{C183D7F6-B498-43B3-948B-1728B52AA6E4}">
                    <adec:decorative xmlns:adec="http://schemas.microsoft.com/office/drawing/2017/decorative" val="1"/>
                  </a:ext>
                </a:extLst>
              </p:cNvPr>
              <p:cNvSpPr>
                <a:spLocks noChangeArrowheads="1"/>
              </p:cNvSpPr>
              <p:nvPr>
                <p:extLst>
                  <p:ext uri="{386F3935-93C4-4BCD-93E2-E3B085C9AB24}">
                    <p16:designElem xmlns:p16="http://schemas.microsoft.com/office/powerpoint/2015/main" val="1"/>
                  </p:ext>
                </p:extLst>
              </p:nvPr>
            </p:nvSpPr>
            <p:spPr bwMode="auto">
              <a:xfrm>
                <a:off x="11939587" y="6596063"/>
                <a:ext cx="23813" cy="252413"/>
              </a:xfrm>
              <a:prstGeom prst="rect">
                <a:avLst/>
              </a:prstGeom>
              <a:grpFill/>
              <a:ln>
                <a:noFill/>
              </a:ln>
              <a:extLst>
                <a:ext uri="{91240B29-F687-4f45-9708-019B960494DF}">
                  <a14:hiddenLine xmlns:a14="http://schemas.microsoft.com/office/drawing/2010/main" xmlns:a16="http://schemas.microsoft.com/office/drawing/2014/main" xmlns="" w="9525">
                    <a:solidFill>
                      <a:srgbClr val="000000"/>
                    </a:solidFill>
                    <a:miter lim="800000"/>
                    <a:headEnd/>
                    <a:tailEnd/>
                  </a14:hiddenLine>
                </a:ext>
              </a:extLst>
            </p:spPr>
            <p:txBody>
              <a:bodyPr/>
              <a:lstStyle/>
              <a:p>
                <a:endParaRPr lang="en-US"/>
              </a:p>
            </p:txBody>
          </p:sp>
        </p:grpSp>
      </p:grpSp>
      <p:sp useBgFill="1">
        <p:nvSpPr>
          <p:cNvPr id="51" name="Rectangle 50">
            <a:extLst>
              <a:ext uri="{FF2B5EF4-FFF2-40B4-BE49-F238E27FC236}">
                <a16:creationId xmlns:a16="http://schemas.microsoft.com/office/drawing/2014/main" id="{2EEF4763-EB4A-4A35-89EB-AD2763B48C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4" name="TextBox 1">
            <a:extLst>
              <a:ext uri="{FF2B5EF4-FFF2-40B4-BE49-F238E27FC236}">
                <a16:creationId xmlns:a16="http://schemas.microsoft.com/office/drawing/2014/main" id="{AF020038-C263-4E78-9BD8-8AF52A1E2B01}"/>
              </a:ext>
            </a:extLst>
          </p:cNvPr>
          <p:cNvGraphicFramePr/>
          <p:nvPr>
            <p:extLst>
              <p:ext uri="{D42A27DB-BD31-4B8C-83A1-F6EECF244321}">
                <p14:modId xmlns:p14="http://schemas.microsoft.com/office/powerpoint/2010/main" val="421974253"/>
              </p:ext>
            </p:extLst>
          </p:nvPr>
        </p:nvGraphicFramePr>
        <p:xfrm>
          <a:off x="1141411" y="372140"/>
          <a:ext cx="9905999" cy="604453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630251612"/>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2" name="Picture 2">
            <a:extLst>
              <a:ext uri="{FF2B5EF4-FFF2-40B4-BE49-F238E27FC236}">
                <a16:creationId xmlns:a16="http://schemas.microsoft.com/office/drawing/2014/main" id="{174E31E4-530B-4247-962C-F46F5F66DFFB}"/>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alphaModFix amt="30000"/>
            <a:extLst>
              <a:ext uri="{28A0092B-C50C-407E-A947-70E740481C1C}">
                <a14:useLocalDpi xmlns:a14="http://schemas.microsoft.com/office/drawing/2010/main" val="0"/>
              </a:ext>
            </a:extLst>
          </a:blip>
          <a:srcRect/>
          <a:stretch>
            <a:fillRect/>
          </a:stretch>
        </p:blipFill>
        <p:spPr bwMode="auto">
          <a:xfrm>
            <a:off x="-1591" y="0"/>
            <a:ext cx="12192003" cy="6858001"/>
          </a:xfrm>
          <a:prstGeom prst="rect">
            <a:avLst/>
          </a:prstGeom>
          <a:noFill/>
          <a:extLst>
            <a:ext uri="{909E8E84-426E-40dd-AFC4-6F175D3DCCD1}">
              <a14:hiddenFill xmlns:a14="http://schemas.microsoft.com/office/drawing/2010/main" xmlns:a16="http://schemas.microsoft.com/office/drawing/2014/main" xmlns="">
                <a:solidFill>
                  <a:srgbClr val="FFFFFF"/>
                </a:solidFill>
              </a14:hiddenFill>
            </a:ext>
          </a:extLst>
        </p:spPr>
      </p:pic>
      <p:grpSp>
        <p:nvGrpSpPr>
          <p:cNvPr id="81" name="Group 9">
            <a:extLst>
              <a:ext uri="{FF2B5EF4-FFF2-40B4-BE49-F238E27FC236}">
                <a16:creationId xmlns:a16="http://schemas.microsoft.com/office/drawing/2014/main" id="{96FA2727-C33B-44D1-885B-76DC0424E577}"/>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0"/>
            <a:ext cx="12053888" cy="6858001"/>
            <a:chOff x="-14288" y="0"/>
            <a:chExt cx="12053888" cy="6858001"/>
          </a:xfrm>
        </p:grpSpPr>
        <p:grpSp>
          <p:nvGrpSpPr>
            <p:cNvPr id="11" name="Group 10">
              <a:extLst>
                <a:ext uri="{FF2B5EF4-FFF2-40B4-BE49-F238E27FC236}">
                  <a16:creationId xmlns:a16="http://schemas.microsoft.com/office/drawing/2014/main" id="{4A64FD4C-29BA-46E7-AE31-AB38BB694295}"/>
                </a:ext>
                <a:ext uri="{C183D7F6-B498-43B3-948B-1728B52AA6E4}">
                  <adec:decorative xmlns:adec="http://schemas.microsoft.com/office/drawing/2017/decorative" val="1"/>
                </a:ext>
              </a:extLst>
            </p:cNvPr>
            <p:cNvGrpSpPr/>
            <p:nvPr>
              <p:extLst>
                <p:ext uri="{386F3935-93C4-4BCD-93E2-E3B085C9AB24}">
                  <p16:designElem xmlns:p16="http://schemas.microsoft.com/office/powerpoint/2015/main" val="1"/>
                </p:ext>
              </p:extLst>
            </p:nvPr>
          </p:nvGrpSpPr>
          <p:grpSpPr>
            <a:xfrm>
              <a:off x="-14288" y="0"/>
              <a:ext cx="1220788" cy="6858001"/>
              <a:chOff x="-14288" y="0"/>
              <a:chExt cx="1220788" cy="6858001"/>
            </a:xfrm>
            <a:gradFill flip="none" rotWithShape="1">
              <a:gsLst>
                <a:gs pos="0">
                  <a:schemeClr val="tx2"/>
                </a:gs>
                <a:gs pos="100000">
                  <a:schemeClr val="bg2">
                    <a:lumMod val="60000"/>
                    <a:lumOff val="40000"/>
                  </a:schemeClr>
                </a:gs>
              </a:gsLst>
              <a:lin ang="5400000" scaled="0"/>
              <a:tileRect/>
            </a:gradFill>
          </p:grpSpPr>
          <p:sp>
            <p:nvSpPr>
              <p:cNvPr id="23" name="Rectangle 5">
                <a:extLst>
                  <a:ext uri="{FF2B5EF4-FFF2-40B4-BE49-F238E27FC236}">
                    <a16:creationId xmlns:a16="http://schemas.microsoft.com/office/drawing/2014/main" id="{A28E5FB6-5905-4F5D-A6CE-E6222C405E5B}"/>
                  </a:ext>
                  <a:ext uri="{C183D7F6-B498-43B3-948B-1728B52AA6E4}">
                    <adec:decorative xmlns:adec="http://schemas.microsoft.com/office/drawing/2017/decorative" val="1"/>
                  </a:ext>
                </a:extLst>
              </p:cNvPr>
              <p:cNvSpPr>
                <a:spLocks noChangeArrowheads="1"/>
              </p:cNvSpPr>
              <p:nvPr>
                <p:extLst>
                  <p:ext uri="{386F3935-93C4-4BCD-93E2-E3B085C9AB24}">
                    <p16:designElem xmlns:p16="http://schemas.microsoft.com/office/powerpoint/2015/main" val="1"/>
                  </p:ext>
                </p:extLst>
              </p:nvPr>
            </p:nvSpPr>
            <p:spPr bwMode="auto">
              <a:xfrm>
                <a:off x="114300" y="4763"/>
                <a:ext cx="23813" cy="2181225"/>
              </a:xfrm>
              <a:prstGeom prst="rect">
                <a:avLst/>
              </a:prstGeom>
              <a:grpFill/>
              <a:ln>
                <a:noFill/>
              </a:ln>
              <a:extLst>
                <a:ext uri="{91240B29-F687-4f45-9708-019B960494DF}">
                  <a14:hiddenLine xmlns:a14="http://schemas.microsoft.com/office/drawing/2010/main" xmlns:a16="http://schemas.microsoft.com/office/drawing/2014/main" xmlns="" w="9525">
                    <a:solidFill>
                      <a:srgbClr val="000000"/>
                    </a:solidFill>
                    <a:miter lim="800000"/>
                    <a:headEnd/>
                    <a:tailEnd/>
                  </a14:hiddenLine>
                </a:ext>
              </a:extLst>
            </p:spPr>
            <p:txBody>
              <a:bodyPr/>
              <a:lstStyle/>
              <a:p>
                <a:endParaRPr lang="en-US"/>
              </a:p>
            </p:txBody>
          </p:sp>
          <p:sp>
            <p:nvSpPr>
              <p:cNvPr id="24" name="Freeform 6">
                <a:extLst>
                  <a:ext uri="{FF2B5EF4-FFF2-40B4-BE49-F238E27FC236}">
                    <a16:creationId xmlns:a16="http://schemas.microsoft.com/office/drawing/2014/main" id="{F838FE17-378C-4BCE-80C0-FDD1CB074E22}"/>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33337" y="21764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a16="http://schemas.microsoft.com/office/drawing/2014/main" xmlns="" w="9525">
                    <a:solidFill>
                      <a:srgbClr val="000000"/>
                    </a:solidFill>
                    <a:round/>
                    <a:headEnd/>
                    <a:tailEnd/>
                  </a14:hiddenLine>
                </a:ext>
              </a:extLst>
            </p:spPr>
            <p:txBody>
              <a:bodyPr/>
              <a:lstStyle/>
              <a:p>
                <a:endParaRPr lang="en-US"/>
              </a:p>
            </p:txBody>
          </p:sp>
          <p:sp>
            <p:nvSpPr>
              <p:cNvPr id="25" name="Freeform 7">
                <a:extLst>
                  <a:ext uri="{FF2B5EF4-FFF2-40B4-BE49-F238E27FC236}">
                    <a16:creationId xmlns:a16="http://schemas.microsoft.com/office/drawing/2014/main" id="{12A1474E-6A37-4F4D-A638-DD0EC0A5B5B7}"/>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28575" y="4021138"/>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a16="http://schemas.microsoft.com/office/drawing/2014/main" xmlns="" w="9525">
                    <a:solidFill>
                      <a:srgbClr val="000000"/>
                    </a:solidFill>
                    <a:round/>
                    <a:headEnd/>
                    <a:tailEnd/>
                  </a14:hiddenLine>
                </a:ext>
              </a:extLst>
            </p:spPr>
            <p:txBody>
              <a:bodyPr/>
              <a:lstStyle/>
              <a:p>
                <a:endParaRPr lang="en-US"/>
              </a:p>
            </p:txBody>
          </p:sp>
          <p:sp>
            <p:nvSpPr>
              <p:cNvPr id="26" name="Freeform 8">
                <a:extLst>
                  <a:ext uri="{FF2B5EF4-FFF2-40B4-BE49-F238E27FC236}">
                    <a16:creationId xmlns:a16="http://schemas.microsoft.com/office/drawing/2014/main" id="{49EA8CC2-4D0F-4C86-9CA9-FC3792FED1C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00025" y="4763"/>
                <a:ext cx="369888" cy="1811338"/>
              </a:xfrm>
              <a:custGeom>
                <a:avLst/>
                <a:gdLst/>
                <a:ahLst/>
                <a:cxnLst/>
                <a:rect l="0" t="0" r="r" b="b"/>
                <a:pathLst>
                  <a:path w="233" h="1141">
                    <a:moveTo>
                      <a:pt x="218" y="1141"/>
                    </a:moveTo>
                    <a:lnTo>
                      <a:pt x="0" y="626"/>
                    </a:lnTo>
                    <a:lnTo>
                      <a:pt x="0" y="0"/>
                    </a:lnTo>
                    <a:lnTo>
                      <a:pt x="15" y="0"/>
                    </a:lnTo>
                    <a:lnTo>
                      <a:pt x="15" y="623"/>
                    </a:lnTo>
                    <a:lnTo>
                      <a:pt x="233" y="1135"/>
                    </a:lnTo>
                    <a:lnTo>
                      <a:pt x="218" y="1141"/>
                    </a:lnTo>
                    <a:close/>
                  </a:path>
                </a:pathLst>
              </a:custGeom>
              <a:grpFill/>
              <a:ln>
                <a:noFill/>
              </a:ln>
              <a:extLst>
                <a:ext uri="{91240B29-F687-4f45-9708-019B960494DF}">
                  <a14:hiddenLine xmlns:a14="http://schemas.microsoft.com/office/drawing/2010/main" xmlns:a16="http://schemas.microsoft.com/office/drawing/2014/main" xmlns="" w="9525">
                    <a:solidFill>
                      <a:srgbClr val="000000"/>
                    </a:solidFill>
                    <a:round/>
                    <a:headEnd/>
                    <a:tailEnd/>
                  </a14:hiddenLine>
                </a:ext>
              </a:extLst>
            </p:spPr>
            <p:txBody>
              <a:bodyPr/>
              <a:lstStyle/>
              <a:p>
                <a:endParaRPr lang="en-US"/>
              </a:p>
            </p:txBody>
          </p:sp>
          <p:sp>
            <p:nvSpPr>
              <p:cNvPr id="27" name="Freeform 9">
                <a:extLst>
                  <a:ext uri="{FF2B5EF4-FFF2-40B4-BE49-F238E27FC236}">
                    <a16:creationId xmlns:a16="http://schemas.microsoft.com/office/drawing/2014/main" id="{69548BD5-92E6-42BD-9719-16AA005C5678}"/>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503237" y="1801813"/>
                <a:ext cx="190500" cy="188913"/>
              </a:xfrm>
              <a:custGeom>
                <a:avLst/>
                <a:gdLst/>
                <a:ahLst/>
                <a:cxnLst/>
                <a:rect l="0" t="0" r="r" b="b"/>
                <a:pathLst>
                  <a:path w="40" h="40">
                    <a:moveTo>
                      <a:pt x="20" y="40"/>
                    </a:moveTo>
                    <a:cubicBezTo>
                      <a:pt x="9" y="40"/>
                      <a:pt x="0" y="31"/>
                      <a:pt x="0" y="20"/>
                    </a:cubicBezTo>
                    <a:cubicBezTo>
                      <a:pt x="0" y="9"/>
                      <a:pt x="9" y="0"/>
                      <a:pt x="20" y="0"/>
                    </a:cubicBezTo>
                    <a:cubicBezTo>
                      <a:pt x="33" y="0"/>
                      <a:pt x="40" y="6"/>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9"/>
                      <a:pt x="31" y="4"/>
                      <a:pt x="20" y="4"/>
                    </a:cubicBezTo>
                    <a:close/>
                  </a:path>
                </a:pathLst>
              </a:custGeom>
              <a:grpFill/>
              <a:ln>
                <a:noFill/>
              </a:ln>
              <a:extLst>
                <a:ext uri="{91240B29-F687-4f45-9708-019B960494DF}">
                  <a14:hiddenLine xmlns:a14="http://schemas.microsoft.com/office/drawing/2010/main" xmlns:a16="http://schemas.microsoft.com/office/drawing/2014/main" xmlns="" w="9525">
                    <a:solidFill>
                      <a:srgbClr val="000000"/>
                    </a:solidFill>
                    <a:round/>
                    <a:headEnd/>
                    <a:tailEnd/>
                  </a14:hiddenLine>
                </a:ext>
              </a:extLst>
            </p:spPr>
            <p:txBody>
              <a:bodyPr/>
              <a:lstStyle/>
              <a:p>
                <a:endParaRPr lang="en-US"/>
              </a:p>
            </p:txBody>
          </p:sp>
          <p:sp>
            <p:nvSpPr>
              <p:cNvPr id="28" name="Freeform 10">
                <a:extLst>
                  <a:ext uri="{FF2B5EF4-FFF2-40B4-BE49-F238E27FC236}">
                    <a16:creationId xmlns:a16="http://schemas.microsoft.com/office/drawing/2014/main" id="{93005965-F240-4349-A563-515973BF013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85750" y="4763"/>
                <a:ext cx="369888" cy="1430338"/>
              </a:xfrm>
              <a:custGeom>
                <a:avLst/>
                <a:gdLst/>
                <a:ahLst/>
                <a:cxnLst/>
                <a:rect l="0" t="0" r="r" b="b"/>
                <a:pathLst>
                  <a:path w="233" h="901">
                    <a:moveTo>
                      <a:pt x="221" y="901"/>
                    </a:moveTo>
                    <a:lnTo>
                      <a:pt x="0" y="383"/>
                    </a:lnTo>
                    <a:lnTo>
                      <a:pt x="0" y="0"/>
                    </a:lnTo>
                    <a:lnTo>
                      <a:pt x="18" y="0"/>
                    </a:lnTo>
                    <a:lnTo>
                      <a:pt x="18" y="380"/>
                    </a:lnTo>
                    <a:lnTo>
                      <a:pt x="233" y="895"/>
                    </a:lnTo>
                    <a:lnTo>
                      <a:pt x="221" y="901"/>
                    </a:lnTo>
                    <a:close/>
                  </a:path>
                </a:pathLst>
              </a:custGeom>
              <a:grpFill/>
              <a:ln>
                <a:noFill/>
              </a:ln>
              <a:extLst>
                <a:ext uri="{91240B29-F687-4f45-9708-019B960494DF}">
                  <a14:hiddenLine xmlns:a14="http://schemas.microsoft.com/office/drawing/2010/main" xmlns:a16="http://schemas.microsoft.com/office/drawing/2014/main" xmlns="" w="9525">
                    <a:solidFill>
                      <a:srgbClr val="000000"/>
                    </a:solidFill>
                    <a:round/>
                    <a:headEnd/>
                    <a:tailEnd/>
                  </a14:hiddenLine>
                </a:ext>
              </a:extLst>
            </p:spPr>
            <p:txBody>
              <a:bodyPr/>
              <a:lstStyle/>
              <a:p>
                <a:endParaRPr lang="en-US"/>
              </a:p>
            </p:txBody>
          </p:sp>
          <p:sp>
            <p:nvSpPr>
              <p:cNvPr id="29" name="Freeform 11">
                <a:extLst>
                  <a:ext uri="{FF2B5EF4-FFF2-40B4-BE49-F238E27FC236}">
                    <a16:creationId xmlns:a16="http://schemas.microsoft.com/office/drawing/2014/main" id="{277A546F-05BB-4274-A6A6-9DACC27ABCF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546100" y="0"/>
                <a:ext cx="152400" cy="912813"/>
              </a:xfrm>
              <a:custGeom>
                <a:avLst/>
                <a:gdLst/>
                <a:ahLst/>
                <a:cxnLst/>
                <a:rect l="0" t="0" r="r" b="b"/>
                <a:pathLst>
                  <a:path w="96" h="575">
                    <a:moveTo>
                      <a:pt x="96" y="575"/>
                    </a:moveTo>
                    <a:lnTo>
                      <a:pt x="78" y="575"/>
                    </a:lnTo>
                    <a:lnTo>
                      <a:pt x="78" y="192"/>
                    </a:lnTo>
                    <a:lnTo>
                      <a:pt x="0" y="6"/>
                    </a:lnTo>
                    <a:lnTo>
                      <a:pt x="15" y="0"/>
                    </a:lnTo>
                    <a:lnTo>
                      <a:pt x="96" y="189"/>
                    </a:lnTo>
                    <a:lnTo>
                      <a:pt x="96" y="575"/>
                    </a:lnTo>
                    <a:close/>
                  </a:path>
                </a:pathLst>
              </a:custGeom>
              <a:grpFill/>
              <a:ln>
                <a:noFill/>
              </a:ln>
              <a:extLst>
                <a:ext uri="{91240B29-F687-4f45-9708-019B960494DF}">
                  <a14:hiddenLine xmlns:a14="http://schemas.microsoft.com/office/drawing/2010/main" xmlns:a16="http://schemas.microsoft.com/office/drawing/2014/main" xmlns="" w="9525">
                    <a:solidFill>
                      <a:srgbClr val="000000"/>
                    </a:solidFill>
                    <a:round/>
                    <a:headEnd/>
                    <a:tailEnd/>
                  </a14:hiddenLine>
                </a:ext>
              </a:extLst>
            </p:spPr>
            <p:txBody>
              <a:bodyPr/>
              <a:lstStyle/>
              <a:p>
                <a:endParaRPr lang="en-US"/>
              </a:p>
            </p:txBody>
          </p:sp>
          <p:sp>
            <p:nvSpPr>
              <p:cNvPr id="30" name="Freeform 12">
                <a:extLst>
                  <a:ext uri="{FF2B5EF4-FFF2-40B4-BE49-F238E27FC236}">
                    <a16:creationId xmlns:a16="http://schemas.microsoft.com/office/drawing/2014/main" id="{7BE7FF91-E18E-41AA-A952-07CB0C02C8B6}"/>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588962" y="1420813"/>
                <a:ext cx="190500" cy="190500"/>
              </a:xfrm>
              <a:custGeom>
                <a:avLst/>
                <a:gdLst/>
                <a:ahLst/>
                <a:cxnLst/>
                <a:rect l="0" t="0" r="r" b="b"/>
                <a:pathLst>
                  <a:path w="40" h="40">
                    <a:moveTo>
                      <a:pt x="20" y="40"/>
                    </a:moveTo>
                    <a:cubicBezTo>
                      <a:pt x="9" y="40"/>
                      <a:pt x="0" y="31"/>
                      <a:pt x="0" y="20"/>
                    </a:cubicBezTo>
                    <a:cubicBezTo>
                      <a:pt x="0" y="9"/>
                      <a:pt x="9" y="0"/>
                      <a:pt x="20" y="0"/>
                    </a:cubicBezTo>
                    <a:cubicBezTo>
                      <a:pt x="33" y="0"/>
                      <a:pt x="40" y="7"/>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9"/>
                      <a:pt x="31" y="4"/>
                      <a:pt x="20" y="4"/>
                    </a:cubicBezTo>
                    <a:close/>
                  </a:path>
                </a:pathLst>
              </a:custGeom>
              <a:grpFill/>
              <a:ln>
                <a:noFill/>
              </a:ln>
              <a:extLst>
                <a:ext uri="{91240B29-F687-4f45-9708-019B960494DF}">
                  <a14:hiddenLine xmlns:a14="http://schemas.microsoft.com/office/drawing/2010/main" xmlns:a16="http://schemas.microsoft.com/office/drawing/2014/main" xmlns="" w="9525">
                    <a:solidFill>
                      <a:srgbClr val="000000"/>
                    </a:solidFill>
                    <a:round/>
                    <a:headEnd/>
                    <a:tailEnd/>
                  </a14:hiddenLine>
                </a:ext>
              </a:extLst>
            </p:spPr>
            <p:txBody>
              <a:bodyPr/>
              <a:lstStyle/>
              <a:p>
                <a:endParaRPr lang="en-US"/>
              </a:p>
            </p:txBody>
          </p:sp>
          <p:sp>
            <p:nvSpPr>
              <p:cNvPr id="31" name="Freeform 13">
                <a:extLst>
                  <a:ext uri="{FF2B5EF4-FFF2-40B4-BE49-F238E27FC236}">
                    <a16:creationId xmlns:a16="http://schemas.microsoft.com/office/drawing/2014/main" id="{3F6A31AA-E4FB-4DD0-9AB1-BDD994CFA50E}"/>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588962"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a16="http://schemas.microsoft.com/office/drawing/2014/main" xmlns="" w="9525">
                    <a:solidFill>
                      <a:srgbClr val="000000"/>
                    </a:solidFill>
                    <a:round/>
                    <a:headEnd/>
                    <a:tailEnd/>
                  </a14:hiddenLine>
                </a:ext>
              </a:extLst>
            </p:spPr>
            <p:txBody>
              <a:bodyPr/>
              <a:lstStyle/>
              <a:p>
                <a:endParaRPr lang="en-US"/>
              </a:p>
            </p:txBody>
          </p:sp>
          <p:sp>
            <p:nvSpPr>
              <p:cNvPr id="32" name="Freeform 14">
                <a:extLst>
                  <a:ext uri="{FF2B5EF4-FFF2-40B4-BE49-F238E27FC236}">
                    <a16:creationId xmlns:a16="http://schemas.microsoft.com/office/drawing/2014/main" id="{F99B8398-08D8-4C1E-8D7F-BAFB4D39376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41350" y="0"/>
                <a:ext cx="422275" cy="527050"/>
              </a:xfrm>
              <a:custGeom>
                <a:avLst/>
                <a:gdLst/>
                <a:ahLst/>
                <a:cxnLst/>
                <a:rect l="0" t="0" r="r" b="b"/>
                <a:pathLst>
                  <a:path w="266" h="332">
                    <a:moveTo>
                      <a:pt x="257" y="332"/>
                    </a:moveTo>
                    <a:lnTo>
                      <a:pt x="48" y="123"/>
                    </a:lnTo>
                    <a:lnTo>
                      <a:pt x="0" y="6"/>
                    </a:lnTo>
                    <a:lnTo>
                      <a:pt x="15" y="0"/>
                    </a:lnTo>
                    <a:lnTo>
                      <a:pt x="63" y="114"/>
                    </a:lnTo>
                    <a:lnTo>
                      <a:pt x="266" y="320"/>
                    </a:lnTo>
                    <a:lnTo>
                      <a:pt x="257" y="332"/>
                    </a:lnTo>
                    <a:close/>
                  </a:path>
                </a:pathLst>
              </a:custGeom>
              <a:grpFill/>
              <a:ln>
                <a:noFill/>
              </a:ln>
              <a:extLst>
                <a:ext uri="{91240B29-F687-4f45-9708-019B960494DF}">
                  <a14:hiddenLine xmlns:a14="http://schemas.microsoft.com/office/drawing/2010/main" xmlns:a16="http://schemas.microsoft.com/office/drawing/2014/main" xmlns="" w="9525">
                    <a:solidFill>
                      <a:srgbClr val="000000"/>
                    </a:solidFill>
                    <a:round/>
                    <a:headEnd/>
                    <a:tailEnd/>
                  </a14:hiddenLine>
                </a:ext>
              </a:extLst>
            </p:spPr>
            <p:txBody>
              <a:bodyPr/>
              <a:lstStyle/>
              <a:p>
                <a:endParaRPr lang="en-US"/>
              </a:p>
            </p:txBody>
          </p:sp>
          <p:sp>
            <p:nvSpPr>
              <p:cNvPr id="33" name="Freeform 15">
                <a:extLst>
                  <a:ext uri="{FF2B5EF4-FFF2-40B4-BE49-F238E27FC236}">
                    <a16:creationId xmlns:a16="http://schemas.microsoft.com/office/drawing/2014/main" id="{CD3984BB-CCC2-49D9-A80B-9507BE5A9167}"/>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020762" y="488950"/>
                <a:ext cx="161925" cy="147638"/>
              </a:xfrm>
              <a:custGeom>
                <a:avLst/>
                <a:gdLst/>
                <a:ahLst/>
                <a:cxnLst/>
                <a:rect l="0" t="0" r="r" b="b"/>
                <a:pathLst>
                  <a:path w="34" h="31">
                    <a:moveTo>
                      <a:pt x="17" y="31"/>
                    </a:moveTo>
                    <a:cubicBezTo>
                      <a:pt x="13" y="31"/>
                      <a:pt x="9" y="30"/>
                      <a:pt x="6" y="27"/>
                    </a:cubicBezTo>
                    <a:cubicBezTo>
                      <a:pt x="0" y="20"/>
                      <a:pt x="0" y="10"/>
                      <a:pt x="6" y="4"/>
                    </a:cubicBezTo>
                    <a:cubicBezTo>
                      <a:pt x="9" y="1"/>
                      <a:pt x="13" y="0"/>
                      <a:pt x="17" y="0"/>
                    </a:cubicBezTo>
                    <a:cubicBezTo>
                      <a:pt x="21" y="0"/>
                      <a:pt x="25" y="1"/>
                      <a:pt x="28" y="4"/>
                    </a:cubicBezTo>
                    <a:cubicBezTo>
                      <a:pt x="34" y="10"/>
                      <a:pt x="34" y="20"/>
                      <a:pt x="28" y="27"/>
                    </a:cubicBezTo>
                    <a:cubicBezTo>
                      <a:pt x="25" y="30"/>
                      <a:pt x="21" y="31"/>
                      <a:pt x="17" y="31"/>
                    </a:cubicBezTo>
                    <a:close/>
                    <a:moveTo>
                      <a:pt x="17" y="4"/>
                    </a:moveTo>
                    <a:cubicBezTo>
                      <a:pt x="14" y="4"/>
                      <a:pt x="11" y="5"/>
                      <a:pt x="9" y="7"/>
                    </a:cubicBezTo>
                    <a:cubicBezTo>
                      <a:pt x="4" y="12"/>
                      <a:pt x="4" y="19"/>
                      <a:pt x="9" y="24"/>
                    </a:cubicBezTo>
                    <a:cubicBezTo>
                      <a:pt x="11" y="26"/>
                      <a:pt x="14" y="27"/>
                      <a:pt x="17" y="27"/>
                    </a:cubicBezTo>
                    <a:cubicBezTo>
                      <a:pt x="20" y="27"/>
                      <a:pt x="23" y="26"/>
                      <a:pt x="25" y="24"/>
                    </a:cubicBezTo>
                    <a:cubicBezTo>
                      <a:pt x="30" y="19"/>
                      <a:pt x="30" y="12"/>
                      <a:pt x="25" y="7"/>
                    </a:cubicBezTo>
                    <a:cubicBezTo>
                      <a:pt x="23" y="5"/>
                      <a:pt x="20" y="4"/>
                      <a:pt x="17" y="4"/>
                    </a:cubicBezTo>
                    <a:close/>
                  </a:path>
                </a:pathLst>
              </a:custGeom>
              <a:grpFill/>
              <a:ln>
                <a:noFill/>
              </a:ln>
              <a:extLst>
                <a:ext uri="{91240B29-F687-4f45-9708-019B960494DF}">
                  <a14:hiddenLine xmlns:a14="http://schemas.microsoft.com/office/drawing/2010/main" xmlns:a16="http://schemas.microsoft.com/office/drawing/2014/main" xmlns="" w="9525">
                    <a:solidFill>
                      <a:srgbClr val="000000"/>
                    </a:solidFill>
                    <a:round/>
                    <a:headEnd/>
                    <a:tailEnd/>
                  </a14:hiddenLine>
                </a:ext>
              </a:extLst>
            </p:spPr>
            <p:txBody>
              <a:bodyPr/>
              <a:lstStyle/>
              <a:p>
                <a:endParaRPr lang="en-US"/>
              </a:p>
            </p:txBody>
          </p:sp>
          <p:sp>
            <p:nvSpPr>
              <p:cNvPr id="34" name="Line 16">
                <a:extLst>
                  <a:ext uri="{FF2B5EF4-FFF2-40B4-BE49-F238E27FC236}">
                    <a16:creationId xmlns:a16="http://schemas.microsoft.com/office/drawing/2014/main" id="{78FF7C07-82F5-4A64-9D71-29CBE1B79007}"/>
                  </a:ext>
                  <a:ext uri="{C183D7F6-B498-43B3-948B-1728B52AA6E4}">
                    <adec:decorative xmlns:adec="http://schemas.microsoft.com/office/drawing/2017/decorative" val="1"/>
                  </a:ext>
                </a:extLst>
              </p:cNvPr>
              <p:cNvSpPr>
                <a:spLocks noChangeShapeType="1"/>
              </p:cNvSpPr>
              <p:nvPr>
                <p:extLst>
                  <p:ext uri="{386F3935-93C4-4BCD-93E2-E3B085C9AB24}">
                    <p16:designElem xmlns:p16="http://schemas.microsoft.com/office/powerpoint/2015/main" val="1"/>
                  </p:ext>
                </p:extLst>
              </p:nvPr>
            </p:nvSpPr>
            <p:spPr bwMode="auto">
              <a:xfrm>
                <a:off x="-4763" y="9525"/>
                <a:ext cx="0" cy="0"/>
              </a:xfrm>
              <a:prstGeom prst="line">
                <a:avLst/>
              </a:prstGeom>
              <a:grpFill/>
              <a:ln w="15" cap="flat">
                <a:solidFill>
                  <a:srgbClr val="FFFFFF"/>
                </a:solidFill>
                <a:prstDash val="solid"/>
                <a:miter lim="800000"/>
                <a:headEnd/>
                <a:tailEnd/>
              </a:ln>
            </p:spPr>
            <p:txBody>
              <a:bodyPr/>
              <a:lstStyle/>
              <a:p>
                <a:endParaRPr lang="en-US"/>
              </a:p>
            </p:txBody>
          </p:sp>
          <p:sp>
            <p:nvSpPr>
              <p:cNvPr id="35" name="Freeform 17">
                <a:extLst>
                  <a:ext uri="{FF2B5EF4-FFF2-40B4-BE49-F238E27FC236}">
                    <a16:creationId xmlns:a16="http://schemas.microsoft.com/office/drawing/2014/main" id="{7F1773CA-6AE7-4723-B072-CEC5F3829B4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9525" y="1801813"/>
                <a:ext cx="123825" cy="127000"/>
              </a:xfrm>
              <a:custGeom>
                <a:avLst/>
                <a:gdLst/>
                <a:ahLst/>
                <a:cxnLst/>
                <a:rect l="0" t="0" r="r" b="b"/>
                <a:pathLst>
                  <a:path w="78" h="80">
                    <a:moveTo>
                      <a:pt x="6" y="80"/>
                    </a:moveTo>
                    <a:lnTo>
                      <a:pt x="0" y="71"/>
                    </a:lnTo>
                    <a:lnTo>
                      <a:pt x="69" y="0"/>
                    </a:lnTo>
                    <a:lnTo>
                      <a:pt x="78" y="9"/>
                    </a:lnTo>
                    <a:lnTo>
                      <a:pt x="6" y="80"/>
                    </a:lnTo>
                    <a:close/>
                  </a:path>
                </a:pathLst>
              </a:custGeom>
              <a:grpFill/>
              <a:ln>
                <a:noFill/>
              </a:ln>
              <a:extLst>
                <a:ext uri="{91240B29-F687-4f45-9708-019B960494DF}">
                  <a14:hiddenLine xmlns:a14="http://schemas.microsoft.com/office/drawing/2010/main" xmlns:a16="http://schemas.microsoft.com/office/drawing/2014/main" xmlns="" w="9525">
                    <a:solidFill>
                      <a:srgbClr val="000000"/>
                    </a:solidFill>
                    <a:round/>
                    <a:headEnd/>
                    <a:tailEnd/>
                  </a14:hiddenLine>
                </a:ext>
              </a:extLst>
            </p:spPr>
            <p:txBody>
              <a:bodyPr/>
              <a:lstStyle/>
              <a:p>
                <a:endParaRPr lang="en-US"/>
              </a:p>
            </p:txBody>
          </p:sp>
          <p:sp>
            <p:nvSpPr>
              <p:cNvPr id="36" name="Freeform 18">
                <a:extLst>
                  <a:ext uri="{FF2B5EF4-FFF2-40B4-BE49-F238E27FC236}">
                    <a16:creationId xmlns:a16="http://schemas.microsoft.com/office/drawing/2014/main" id="{D5EC23E0-B877-4A62-B084-5407401FB6A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9525" y="3549650"/>
                <a:ext cx="147638" cy="481013"/>
              </a:xfrm>
              <a:custGeom>
                <a:avLst/>
                <a:gdLst/>
                <a:ahLst/>
                <a:cxnLst/>
                <a:rect l="0" t="0" r="r" b="b"/>
                <a:pathLst>
                  <a:path w="93" h="303">
                    <a:moveTo>
                      <a:pt x="93" y="303"/>
                    </a:moveTo>
                    <a:lnTo>
                      <a:pt x="78" y="303"/>
                    </a:lnTo>
                    <a:lnTo>
                      <a:pt x="78" y="78"/>
                    </a:lnTo>
                    <a:lnTo>
                      <a:pt x="0" y="12"/>
                    </a:lnTo>
                    <a:lnTo>
                      <a:pt x="12" y="0"/>
                    </a:lnTo>
                    <a:lnTo>
                      <a:pt x="93" y="69"/>
                    </a:lnTo>
                    <a:lnTo>
                      <a:pt x="93" y="303"/>
                    </a:lnTo>
                    <a:close/>
                  </a:path>
                </a:pathLst>
              </a:custGeom>
              <a:grpFill/>
              <a:ln>
                <a:noFill/>
              </a:ln>
              <a:extLst>
                <a:ext uri="{91240B29-F687-4f45-9708-019B960494DF}">
                  <a14:hiddenLine xmlns:a14="http://schemas.microsoft.com/office/drawing/2010/main" xmlns:a16="http://schemas.microsoft.com/office/drawing/2014/main" xmlns="" w="9525">
                    <a:solidFill>
                      <a:srgbClr val="000000"/>
                    </a:solidFill>
                    <a:round/>
                    <a:headEnd/>
                    <a:tailEnd/>
                  </a14:hiddenLine>
                </a:ext>
              </a:extLst>
            </p:spPr>
            <p:txBody>
              <a:bodyPr/>
              <a:lstStyle/>
              <a:p>
                <a:endParaRPr lang="en-US"/>
              </a:p>
            </p:txBody>
          </p:sp>
          <p:sp>
            <p:nvSpPr>
              <p:cNvPr id="37" name="Freeform 19">
                <a:extLst>
                  <a:ext uri="{FF2B5EF4-FFF2-40B4-BE49-F238E27FC236}">
                    <a16:creationId xmlns:a16="http://schemas.microsoft.com/office/drawing/2014/main" id="{633C4B0E-E7C6-4A1A-9D3A-80C8E3C59DC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28587" y="1382713"/>
                <a:ext cx="142875" cy="476250"/>
              </a:xfrm>
              <a:custGeom>
                <a:avLst/>
                <a:gdLst/>
                <a:ahLst/>
                <a:cxnLst/>
                <a:rect l="0" t="0" r="r" b="b"/>
                <a:pathLst>
                  <a:path w="90" h="300">
                    <a:moveTo>
                      <a:pt x="90" y="300"/>
                    </a:moveTo>
                    <a:lnTo>
                      <a:pt x="78" y="300"/>
                    </a:lnTo>
                    <a:lnTo>
                      <a:pt x="78" y="84"/>
                    </a:lnTo>
                    <a:lnTo>
                      <a:pt x="0" y="9"/>
                    </a:lnTo>
                    <a:lnTo>
                      <a:pt x="9" y="0"/>
                    </a:lnTo>
                    <a:lnTo>
                      <a:pt x="90" y="81"/>
                    </a:lnTo>
                    <a:lnTo>
                      <a:pt x="90" y="300"/>
                    </a:lnTo>
                    <a:close/>
                  </a:path>
                </a:pathLst>
              </a:custGeom>
              <a:grpFill/>
              <a:ln>
                <a:noFill/>
              </a:ln>
              <a:extLst>
                <a:ext uri="{91240B29-F687-4f45-9708-019B960494DF}">
                  <a14:hiddenLine xmlns:a14="http://schemas.microsoft.com/office/drawing/2010/main" xmlns:a16="http://schemas.microsoft.com/office/drawing/2014/main" xmlns="" w="9525">
                    <a:solidFill>
                      <a:srgbClr val="000000"/>
                    </a:solidFill>
                    <a:round/>
                    <a:headEnd/>
                    <a:tailEnd/>
                  </a14:hiddenLine>
                </a:ext>
              </a:extLst>
            </p:spPr>
            <p:txBody>
              <a:bodyPr/>
              <a:lstStyle/>
              <a:p>
                <a:endParaRPr lang="en-US"/>
              </a:p>
            </p:txBody>
          </p:sp>
          <p:sp>
            <p:nvSpPr>
              <p:cNvPr id="38" name="Freeform 20">
                <a:extLst>
                  <a:ext uri="{FF2B5EF4-FFF2-40B4-BE49-F238E27FC236}">
                    <a16:creationId xmlns:a16="http://schemas.microsoft.com/office/drawing/2014/main" id="{AB21372F-73AC-4C69-81F0-0D44D36F6EF2}"/>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204787" y="1849438"/>
                <a:ext cx="114300" cy="107950"/>
              </a:xfrm>
              <a:custGeom>
                <a:avLst/>
                <a:gdLst/>
                <a:ahLst/>
                <a:cxnLst/>
                <a:rect l="0" t="0" r="r" b="b"/>
                <a:pathLst>
                  <a:path w="24" h="23">
                    <a:moveTo>
                      <a:pt x="12" y="23"/>
                    </a:moveTo>
                    <a:cubicBezTo>
                      <a:pt x="6" y="23"/>
                      <a:pt x="0" y="18"/>
                      <a:pt x="0" y="12"/>
                    </a:cubicBezTo>
                    <a:cubicBezTo>
                      <a:pt x="0" y="5"/>
                      <a:pt x="6" y="0"/>
                      <a:pt x="12" y="0"/>
                    </a:cubicBezTo>
                    <a:cubicBezTo>
                      <a:pt x="18" y="0"/>
                      <a:pt x="24" y="5"/>
                      <a:pt x="24" y="12"/>
                    </a:cubicBezTo>
                    <a:cubicBezTo>
                      <a:pt x="24" y="18"/>
                      <a:pt x="18" y="23"/>
                      <a:pt x="12" y="23"/>
                    </a:cubicBezTo>
                    <a:close/>
                    <a:moveTo>
                      <a:pt x="12" y="4"/>
                    </a:moveTo>
                    <a:cubicBezTo>
                      <a:pt x="8" y="4"/>
                      <a:pt x="4" y="8"/>
                      <a:pt x="4" y="12"/>
                    </a:cubicBezTo>
                    <a:cubicBezTo>
                      <a:pt x="4" y="16"/>
                      <a:pt x="8" y="19"/>
                      <a:pt x="12" y="19"/>
                    </a:cubicBezTo>
                    <a:cubicBezTo>
                      <a:pt x="16" y="19"/>
                      <a:pt x="20" y="16"/>
                      <a:pt x="20" y="12"/>
                    </a:cubicBezTo>
                    <a:cubicBezTo>
                      <a:pt x="20" y="8"/>
                      <a:pt x="16" y="4"/>
                      <a:pt x="12" y="4"/>
                    </a:cubicBezTo>
                    <a:close/>
                  </a:path>
                </a:pathLst>
              </a:custGeom>
              <a:grpFill/>
              <a:ln>
                <a:noFill/>
              </a:ln>
              <a:extLst>
                <a:ext uri="{91240B29-F687-4f45-9708-019B960494DF}">
                  <a14:hiddenLine xmlns:a14="http://schemas.microsoft.com/office/drawing/2010/main" xmlns:a16="http://schemas.microsoft.com/office/drawing/2014/main" xmlns="" w="9525">
                    <a:solidFill>
                      <a:srgbClr val="000000"/>
                    </a:solidFill>
                    <a:round/>
                    <a:headEnd/>
                    <a:tailEnd/>
                  </a14:hiddenLine>
                </a:ext>
              </a:extLst>
            </p:spPr>
            <p:txBody>
              <a:bodyPr/>
              <a:lstStyle/>
              <a:p>
                <a:endParaRPr lang="en-US"/>
              </a:p>
            </p:txBody>
          </p:sp>
          <p:sp>
            <p:nvSpPr>
              <p:cNvPr id="39" name="Rectangle 21">
                <a:extLst>
                  <a:ext uri="{FF2B5EF4-FFF2-40B4-BE49-F238E27FC236}">
                    <a16:creationId xmlns:a16="http://schemas.microsoft.com/office/drawing/2014/main" id="{B5619D97-D7A8-4DFF-8AB1-F4B393C1B408}"/>
                  </a:ext>
                  <a:ext uri="{C183D7F6-B498-43B3-948B-1728B52AA6E4}">
                    <adec:decorative xmlns:adec="http://schemas.microsoft.com/office/drawing/2017/decorative" val="1"/>
                  </a:ext>
                </a:extLst>
              </p:cNvPr>
              <p:cNvSpPr>
                <a:spLocks noChangeArrowheads="1"/>
              </p:cNvSpPr>
              <p:nvPr>
                <p:extLst>
                  <p:ext uri="{386F3935-93C4-4BCD-93E2-E3B085C9AB24}">
                    <p16:designElem xmlns:p16="http://schemas.microsoft.com/office/powerpoint/2015/main" val="1"/>
                  </p:ext>
                </p:extLst>
              </p:nvPr>
            </p:nvSpPr>
            <p:spPr bwMode="auto">
              <a:xfrm>
                <a:off x="133350" y="4662488"/>
                <a:ext cx="23813" cy="2181225"/>
              </a:xfrm>
              <a:prstGeom prst="rect">
                <a:avLst/>
              </a:prstGeom>
              <a:grpFill/>
              <a:ln>
                <a:noFill/>
              </a:ln>
              <a:extLst>
                <a:ext uri="{91240B29-F687-4f45-9708-019B960494DF}">
                  <a14:hiddenLine xmlns:a14="http://schemas.microsoft.com/office/drawing/2010/main" xmlns:a16="http://schemas.microsoft.com/office/drawing/2014/main" xmlns="" w="9525">
                    <a:solidFill>
                      <a:srgbClr val="000000"/>
                    </a:solidFill>
                    <a:miter lim="800000"/>
                    <a:headEnd/>
                    <a:tailEnd/>
                  </a14:hiddenLine>
                </a:ext>
              </a:extLst>
            </p:spPr>
            <p:txBody>
              <a:bodyPr/>
              <a:lstStyle/>
              <a:p>
                <a:endParaRPr lang="en-US"/>
              </a:p>
            </p:txBody>
          </p:sp>
          <p:sp>
            <p:nvSpPr>
              <p:cNvPr id="40" name="Freeform 22">
                <a:extLst>
                  <a:ext uri="{FF2B5EF4-FFF2-40B4-BE49-F238E27FC236}">
                    <a16:creationId xmlns:a16="http://schemas.microsoft.com/office/drawing/2014/main" id="{55E03CED-9618-41BB-898B-2FECEFD7B74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23837" y="5041900"/>
                <a:ext cx="369888" cy="1801813"/>
              </a:xfrm>
              <a:custGeom>
                <a:avLst/>
                <a:gdLst/>
                <a:ahLst/>
                <a:cxnLst/>
                <a:rect l="0" t="0" r="r" b="b"/>
                <a:pathLst>
                  <a:path w="233" h="1135">
                    <a:moveTo>
                      <a:pt x="15" y="1135"/>
                    </a:moveTo>
                    <a:lnTo>
                      <a:pt x="0" y="1135"/>
                    </a:lnTo>
                    <a:lnTo>
                      <a:pt x="0" y="515"/>
                    </a:lnTo>
                    <a:lnTo>
                      <a:pt x="0" y="512"/>
                    </a:lnTo>
                    <a:lnTo>
                      <a:pt x="218" y="0"/>
                    </a:lnTo>
                    <a:lnTo>
                      <a:pt x="233" y="6"/>
                    </a:lnTo>
                    <a:lnTo>
                      <a:pt x="15" y="518"/>
                    </a:lnTo>
                    <a:lnTo>
                      <a:pt x="15" y="1135"/>
                    </a:lnTo>
                    <a:close/>
                  </a:path>
                </a:pathLst>
              </a:custGeom>
              <a:grpFill/>
              <a:ln>
                <a:noFill/>
              </a:ln>
              <a:extLst>
                <a:ext uri="{91240B29-F687-4f45-9708-019B960494DF}">
                  <a14:hiddenLine xmlns:a14="http://schemas.microsoft.com/office/drawing/2010/main" xmlns:a16="http://schemas.microsoft.com/office/drawing/2014/main" xmlns="" w="9525">
                    <a:solidFill>
                      <a:srgbClr val="000000"/>
                    </a:solidFill>
                    <a:round/>
                    <a:headEnd/>
                    <a:tailEnd/>
                  </a14:hiddenLine>
                </a:ext>
              </a:extLst>
            </p:spPr>
            <p:txBody>
              <a:bodyPr/>
              <a:lstStyle/>
              <a:p>
                <a:endParaRPr lang="en-US"/>
              </a:p>
            </p:txBody>
          </p:sp>
          <p:sp>
            <p:nvSpPr>
              <p:cNvPr id="41" name="Freeform 23">
                <a:extLst>
                  <a:ext uri="{FF2B5EF4-FFF2-40B4-BE49-F238E27FC236}">
                    <a16:creationId xmlns:a16="http://schemas.microsoft.com/office/drawing/2014/main" id="{78F0A5C5-589E-4053-A41A-FA77210C3D8A}"/>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52387"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a16="http://schemas.microsoft.com/office/drawing/2014/main" xmlns="" w="9525">
                    <a:solidFill>
                      <a:srgbClr val="000000"/>
                    </a:solidFill>
                    <a:round/>
                    <a:headEnd/>
                    <a:tailEnd/>
                  </a14:hiddenLine>
                </a:ext>
              </a:extLst>
            </p:spPr>
            <p:txBody>
              <a:bodyPr/>
              <a:lstStyle/>
              <a:p>
                <a:endParaRPr lang="en-US"/>
              </a:p>
            </p:txBody>
          </p:sp>
          <p:sp>
            <p:nvSpPr>
              <p:cNvPr id="42" name="Freeform 24">
                <a:extLst>
                  <a:ext uri="{FF2B5EF4-FFF2-40B4-BE49-F238E27FC236}">
                    <a16:creationId xmlns:a16="http://schemas.microsoft.com/office/drawing/2014/main" id="{AC2718F8-15C5-4DAB-B194-AAEE8A205E4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4288" y="5627688"/>
                <a:ext cx="85725" cy="1216025"/>
              </a:xfrm>
              <a:custGeom>
                <a:avLst/>
                <a:gdLst/>
                <a:ahLst/>
                <a:cxnLst/>
                <a:rect l="0" t="0" r="r" b="b"/>
                <a:pathLst>
                  <a:path w="54" h="766">
                    <a:moveTo>
                      <a:pt x="54" y="766"/>
                    </a:moveTo>
                    <a:lnTo>
                      <a:pt x="36" y="766"/>
                    </a:lnTo>
                    <a:lnTo>
                      <a:pt x="36" y="149"/>
                    </a:lnTo>
                    <a:lnTo>
                      <a:pt x="0" y="3"/>
                    </a:lnTo>
                    <a:lnTo>
                      <a:pt x="18" y="0"/>
                    </a:lnTo>
                    <a:lnTo>
                      <a:pt x="54" y="146"/>
                    </a:lnTo>
                    <a:lnTo>
                      <a:pt x="54" y="766"/>
                    </a:lnTo>
                    <a:close/>
                  </a:path>
                </a:pathLst>
              </a:custGeom>
              <a:grpFill/>
              <a:ln>
                <a:noFill/>
              </a:ln>
              <a:extLst>
                <a:ext uri="{91240B29-F687-4f45-9708-019B960494DF}">
                  <a14:hiddenLine xmlns:a14="http://schemas.microsoft.com/office/drawing/2010/main" xmlns:a16="http://schemas.microsoft.com/office/drawing/2014/main" xmlns="" w="9525">
                    <a:solidFill>
                      <a:srgbClr val="000000"/>
                    </a:solidFill>
                    <a:round/>
                    <a:headEnd/>
                    <a:tailEnd/>
                  </a14:hiddenLine>
                </a:ext>
              </a:extLst>
            </p:spPr>
            <p:txBody>
              <a:bodyPr/>
              <a:lstStyle/>
              <a:p>
                <a:endParaRPr lang="en-US"/>
              </a:p>
            </p:txBody>
          </p:sp>
          <p:sp>
            <p:nvSpPr>
              <p:cNvPr id="43" name="Freeform 25">
                <a:extLst>
                  <a:ext uri="{FF2B5EF4-FFF2-40B4-BE49-F238E27FC236}">
                    <a16:creationId xmlns:a16="http://schemas.microsoft.com/office/drawing/2014/main" id="{23C6608B-EA21-4579-B33F-55E52AC28756}"/>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527050" y="48672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a16="http://schemas.microsoft.com/office/drawing/2014/main" xmlns="" w="9525">
                    <a:solidFill>
                      <a:srgbClr val="000000"/>
                    </a:solidFill>
                    <a:round/>
                    <a:headEnd/>
                    <a:tailEnd/>
                  </a14:hiddenLine>
                </a:ext>
              </a:extLst>
            </p:spPr>
            <p:txBody>
              <a:bodyPr/>
              <a:lstStyle/>
              <a:p>
                <a:endParaRPr lang="en-US"/>
              </a:p>
            </p:txBody>
          </p:sp>
          <p:sp>
            <p:nvSpPr>
              <p:cNvPr id="44" name="Freeform 26">
                <a:extLst>
                  <a:ext uri="{FF2B5EF4-FFF2-40B4-BE49-F238E27FC236}">
                    <a16:creationId xmlns:a16="http://schemas.microsoft.com/office/drawing/2014/main" id="{4A2FEFA2-D838-4CE1-90BA-B6C2EEB5438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09562" y="5422900"/>
                <a:ext cx="374650" cy="1425575"/>
              </a:xfrm>
              <a:custGeom>
                <a:avLst/>
                <a:gdLst/>
                <a:ahLst/>
                <a:cxnLst/>
                <a:rect l="0" t="0" r="r" b="b"/>
                <a:pathLst>
                  <a:path w="236" h="898">
                    <a:moveTo>
                      <a:pt x="18" y="898"/>
                    </a:moveTo>
                    <a:lnTo>
                      <a:pt x="0" y="898"/>
                    </a:lnTo>
                    <a:lnTo>
                      <a:pt x="0" y="515"/>
                    </a:lnTo>
                    <a:lnTo>
                      <a:pt x="3" y="512"/>
                    </a:lnTo>
                    <a:lnTo>
                      <a:pt x="221" y="0"/>
                    </a:lnTo>
                    <a:lnTo>
                      <a:pt x="236" y="6"/>
                    </a:lnTo>
                    <a:lnTo>
                      <a:pt x="18" y="518"/>
                    </a:lnTo>
                    <a:lnTo>
                      <a:pt x="18" y="898"/>
                    </a:lnTo>
                    <a:close/>
                  </a:path>
                </a:pathLst>
              </a:custGeom>
              <a:grpFill/>
              <a:ln>
                <a:noFill/>
              </a:ln>
              <a:extLst>
                <a:ext uri="{91240B29-F687-4f45-9708-019B960494DF}">
                  <a14:hiddenLine xmlns:a14="http://schemas.microsoft.com/office/drawing/2010/main" xmlns:a16="http://schemas.microsoft.com/office/drawing/2014/main" xmlns="" w="9525">
                    <a:solidFill>
                      <a:srgbClr val="000000"/>
                    </a:solidFill>
                    <a:round/>
                    <a:headEnd/>
                    <a:tailEnd/>
                  </a14:hiddenLine>
                </a:ext>
              </a:extLst>
            </p:spPr>
            <p:txBody>
              <a:bodyPr/>
              <a:lstStyle/>
              <a:p>
                <a:endParaRPr lang="en-US"/>
              </a:p>
            </p:txBody>
          </p:sp>
          <p:sp>
            <p:nvSpPr>
              <p:cNvPr id="45" name="Freeform 27">
                <a:extLst>
                  <a:ext uri="{FF2B5EF4-FFF2-40B4-BE49-F238E27FC236}">
                    <a16:creationId xmlns:a16="http://schemas.microsoft.com/office/drawing/2014/main" id="{1A39CA24-DF18-4FCC-8265-36FC72ED589B}"/>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569912" y="5945188"/>
                <a:ext cx="152400" cy="912813"/>
              </a:xfrm>
              <a:custGeom>
                <a:avLst/>
                <a:gdLst/>
                <a:ahLst/>
                <a:cxnLst/>
                <a:rect l="0" t="0" r="r" b="b"/>
                <a:pathLst>
                  <a:path w="96" h="575">
                    <a:moveTo>
                      <a:pt x="15" y="575"/>
                    </a:moveTo>
                    <a:lnTo>
                      <a:pt x="0" y="569"/>
                    </a:lnTo>
                    <a:lnTo>
                      <a:pt x="81" y="383"/>
                    </a:lnTo>
                    <a:lnTo>
                      <a:pt x="81" y="0"/>
                    </a:lnTo>
                    <a:lnTo>
                      <a:pt x="96" y="0"/>
                    </a:lnTo>
                    <a:lnTo>
                      <a:pt x="96" y="386"/>
                    </a:lnTo>
                    <a:lnTo>
                      <a:pt x="15" y="575"/>
                    </a:lnTo>
                    <a:close/>
                  </a:path>
                </a:pathLst>
              </a:custGeom>
              <a:grpFill/>
              <a:ln>
                <a:noFill/>
              </a:ln>
              <a:extLst>
                <a:ext uri="{91240B29-F687-4f45-9708-019B960494DF}">
                  <a14:hiddenLine xmlns:a14="http://schemas.microsoft.com/office/drawing/2010/main" xmlns:a16="http://schemas.microsoft.com/office/drawing/2014/main" xmlns="" w="9525">
                    <a:solidFill>
                      <a:srgbClr val="000000"/>
                    </a:solidFill>
                    <a:round/>
                    <a:headEnd/>
                    <a:tailEnd/>
                  </a14:hiddenLine>
                </a:ext>
              </a:extLst>
            </p:spPr>
            <p:txBody>
              <a:bodyPr/>
              <a:lstStyle/>
              <a:p>
                <a:endParaRPr lang="en-US"/>
              </a:p>
            </p:txBody>
          </p:sp>
          <p:sp>
            <p:nvSpPr>
              <p:cNvPr id="46" name="Freeform 28">
                <a:extLst>
                  <a:ext uri="{FF2B5EF4-FFF2-40B4-BE49-F238E27FC236}">
                    <a16:creationId xmlns:a16="http://schemas.microsoft.com/office/drawing/2014/main" id="{50A32DBD-9B22-49C3-A628-A98533FBF4FB}"/>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612775" y="52466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a16="http://schemas.microsoft.com/office/drawing/2014/main" xmlns="" w="9525">
                    <a:solidFill>
                      <a:srgbClr val="000000"/>
                    </a:solidFill>
                    <a:round/>
                    <a:headEnd/>
                    <a:tailEnd/>
                  </a14:hiddenLine>
                </a:ext>
              </a:extLst>
            </p:spPr>
            <p:txBody>
              <a:bodyPr/>
              <a:lstStyle/>
              <a:p>
                <a:endParaRPr lang="en-US"/>
              </a:p>
            </p:txBody>
          </p:sp>
          <p:sp>
            <p:nvSpPr>
              <p:cNvPr id="47" name="Freeform 29">
                <a:extLst>
                  <a:ext uri="{FF2B5EF4-FFF2-40B4-BE49-F238E27FC236}">
                    <a16:creationId xmlns:a16="http://schemas.microsoft.com/office/drawing/2014/main" id="{A3C0B30D-BB1A-4B3D-A162-3EBE6267F214}"/>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612775" y="57642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a16="http://schemas.microsoft.com/office/drawing/2014/main" xmlns="" w="9525">
                    <a:solidFill>
                      <a:srgbClr val="000000"/>
                    </a:solidFill>
                    <a:round/>
                    <a:headEnd/>
                    <a:tailEnd/>
                  </a14:hiddenLine>
                </a:ext>
              </a:extLst>
            </p:spPr>
            <p:txBody>
              <a:bodyPr/>
              <a:lstStyle/>
              <a:p>
                <a:endParaRPr lang="en-US"/>
              </a:p>
            </p:txBody>
          </p:sp>
          <p:sp>
            <p:nvSpPr>
              <p:cNvPr id="48" name="Freeform 30">
                <a:extLst>
                  <a:ext uri="{FF2B5EF4-FFF2-40B4-BE49-F238E27FC236}">
                    <a16:creationId xmlns:a16="http://schemas.microsoft.com/office/drawing/2014/main" id="{092B125A-1548-445E-8689-07BEEC81559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69925" y="6330950"/>
                <a:ext cx="417513" cy="517525"/>
              </a:xfrm>
              <a:custGeom>
                <a:avLst/>
                <a:gdLst/>
                <a:ahLst/>
                <a:cxnLst/>
                <a:rect l="0" t="0" r="r" b="b"/>
                <a:pathLst>
                  <a:path w="263" h="326">
                    <a:moveTo>
                      <a:pt x="15" y="326"/>
                    </a:moveTo>
                    <a:lnTo>
                      <a:pt x="0" y="320"/>
                    </a:lnTo>
                    <a:lnTo>
                      <a:pt x="45" y="206"/>
                    </a:lnTo>
                    <a:lnTo>
                      <a:pt x="48" y="206"/>
                    </a:lnTo>
                    <a:lnTo>
                      <a:pt x="254" y="0"/>
                    </a:lnTo>
                    <a:lnTo>
                      <a:pt x="263" y="12"/>
                    </a:lnTo>
                    <a:lnTo>
                      <a:pt x="60" y="215"/>
                    </a:lnTo>
                    <a:lnTo>
                      <a:pt x="15" y="326"/>
                    </a:lnTo>
                    <a:close/>
                  </a:path>
                </a:pathLst>
              </a:custGeom>
              <a:grpFill/>
              <a:ln>
                <a:noFill/>
              </a:ln>
              <a:extLst>
                <a:ext uri="{91240B29-F687-4f45-9708-019B960494DF}">
                  <a14:hiddenLine xmlns:a14="http://schemas.microsoft.com/office/drawing/2010/main" xmlns:a16="http://schemas.microsoft.com/office/drawing/2014/main" xmlns="" w="9525">
                    <a:solidFill>
                      <a:srgbClr val="000000"/>
                    </a:solidFill>
                    <a:round/>
                    <a:headEnd/>
                    <a:tailEnd/>
                  </a14:hiddenLine>
                </a:ext>
              </a:extLst>
            </p:spPr>
            <p:txBody>
              <a:bodyPr/>
              <a:lstStyle/>
              <a:p>
                <a:endParaRPr lang="en-US"/>
              </a:p>
            </p:txBody>
          </p:sp>
          <p:sp>
            <p:nvSpPr>
              <p:cNvPr id="49" name="Freeform 31">
                <a:extLst>
                  <a:ext uri="{FF2B5EF4-FFF2-40B4-BE49-F238E27FC236}">
                    <a16:creationId xmlns:a16="http://schemas.microsoft.com/office/drawing/2014/main" id="{D6A7D7B9-9A7E-4FD2-A1B4-1C5CFAE54989}"/>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049337" y="6221413"/>
                <a:ext cx="157163" cy="147638"/>
              </a:xfrm>
              <a:custGeom>
                <a:avLst/>
                <a:gdLst/>
                <a:ahLst/>
                <a:cxnLst/>
                <a:rect l="0" t="0" r="r" b="b"/>
                <a:pathLst>
                  <a:path w="33" h="31">
                    <a:moveTo>
                      <a:pt x="16" y="31"/>
                    </a:moveTo>
                    <a:cubicBezTo>
                      <a:pt x="12" y="31"/>
                      <a:pt x="8" y="29"/>
                      <a:pt x="5" y="26"/>
                    </a:cubicBezTo>
                    <a:cubicBezTo>
                      <a:pt x="2" y="24"/>
                      <a:pt x="0" y="20"/>
                      <a:pt x="0" y="15"/>
                    </a:cubicBezTo>
                    <a:cubicBezTo>
                      <a:pt x="0" y="11"/>
                      <a:pt x="2" y="7"/>
                      <a:pt x="5" y="4"/>
                    </a:cubicBezTo>
                    <a:cubicBezTo>
                      <a:pt x="8" y="1"/>
                      <a:pt x="12" y="0"/>
                      <a:pt x="16" y="0"/>
                    </a:cubicBezTo>
                    <a:cubicBezTo>
                      <a:pt x="20" y="0"/>
                      <a:pt x="24" y="1"/>
                      <a:pt x="27" y="4"/>
                    </a:cubicBezTo>
                    <a:cubicBezTo>
                      <a:pt x="33" y="10"/>
                      <a:pt x="33" y="20"/>
                      <a:pt x="27" y="26"/>
                    </a:cubicBezTo>
                    <a:cubicBezTo>
                      <a:pt x="24" y="29"/>
                      <a:pt x="20" y="31"/>
                      <a:pt x="16" y="31"/>
                    </a:cubicBezTo>
                    <a:close/>
                    <a:moveTo>
                      <a:pt x="16" y="4"/>
                    </a:moveTo>
                    <a:cubicBezTo>
                      <a:pt x="13" y="4"/>
                      <a:pt x="10" y="5"/>
                      <a:pt x="8" y="7"/>
                    </a:cubicBezTo>
                    <a:cubicBezTo>
                      <a:pt x="6" y="9"/>
                      <a:pt x="4" y="12"/>
                      <a:pt x="4" y="15"/>
                    </a:cubicBezTo>
                    <a:cubicBezTo>
                      <a:pt x="4" y="19"/>
                      <a:pt x="6" y="21"/>
                      <a:pt x="8" y="24"/>
                    </a:cubicBezTo>
                    <a:cubicBezTo>
                      <a:pt x="10" y="26"/>
                      <a:pt x="13" y="27"/>
                      <a:pt x="16" y="27"/>
                    </a:cubicBezTo>
                    <a:cubicBezTo>
                      <a:pt x="19" y="27"/>
                      <a:pt x="22" y="26"/>
                      <a:pt x="24" y="24"/>
                    </a:cubicBezTo>
                    <a:cubicBezTo>
                      <a:pt x="29" y="19"/>
                      <a:pt x="29" y="12"/>
                      <a:pt x="24" y="7"/>
                    </a:cubicBezTo>
                    <a:cubicBezTo>
                      <a:pt x="22" y="5"/>
                      <a:pt x="19" y="4"/>
                      <a:pt x="16" y="4"/>
                    </a:cubicBezTo>
                    <a:close/>
                  </a:path>
                </a:pathLst>
              </a:custGeom>
              <a:grpFill/>
              <a:ln>
                <a:noFill/>
              </a:ln>
              <a:extLst>
                <a:ext uri="{91240B29-F687-4f45-9708-019B960494DF}">
                  <a14:hiddenLine xmlns:a14="http://schemas.microsoft.com/office/drawing/2010/main" xmlns:a16="http://schemas.microsoft.com/office/drawing/2014/main" xmlns="" w="9525">
                    <a:solidFill>
                      <a:srgbClr val="000000"/>
                    </a:solidFill>
                    <a:round/>
                    <a:headEnd/>
                    <a:tailEnd/>
                  </a14:hiddenLine>
                </a:ext>
              </a:extLst>
            </p:spPr>
            <p:txBody>
              <a:bodyPr/>
              <a:lstStyle/>
              <a:p>
                <a:endParaRPr lang="en-US"/>
              </a:p>
            </p:txBody>
          </p:sp>
        </p:grpSp>
        <p:grpSp>
          <p:nvGrpSpPr>
            <p:cNvPr id="12" name="Group 11">
              <a:extLst>
                <a:ext uri="{FF2B5EF4-FFF2-40B4-BE49-F238E27FC236}">
                  <a16:creationId xmlns:a16="http://schemas.microsoft.com/office/drawing/2014/main" id="{DB1B0C3F-D935-4306-B5B1-6AA635881120}"/>
                </a:ext>
                <a:ext uri="{C183D7F6-B498-43B3-948B-1728B52AA6E4}">
                  <adec:decorative xmlns:adec="http://schemas.microsoft.com/office/drawing/2017/decorative" val="1"/>
                </a:ext>
              </a:extLst>
            </p:cNvPr>
            <p:cNvGrpSpPr/>
            <p:nvPr>
              <p:extLst>
                <p:ext uri="{386F3935-93C4-4BCD-93E2-E3B085C9AB24}">
                  <p16:designElem xmlns:p16="http://schemas.microsoft.com/office/powerpoint/2015/main" val="1"/>
                </p:ext>
              </p:extLst>
            </p:nvPr>
          </p:nvGrpSpPr>
          <p:grpSpPr>
            <a:xfrm>
              <a:off x="11364912" y="0"/>
              <a:ext cx="674688" cy="6848476"/>
              <a:chOff x="11364912" y="0"/>
              <a:chExt cx="674688" cy="6848476"/>
            </a:xfrm>
            <a:gradFill flip="none" rotWithShape="1">
              <a:gsLst>
                <a:gs pos="0">
                  <a:schemeClr val="tx2">
                    <a:alpha val="80000"/>
                  </a:schemeClr>
                </a:gs>
                <a:gs pos="100000">
                  <a:schemeClr val="bg2">
                    <a:lumMod val="60000"/>
                    <a:lumOff val="40000"/>
                    <a:alpha val="60000"/>
                  </a:schemeClr>
                </a:gs>
              </a:gsLst>
              <a:lin ang="5400000" scaled="0"/>
              <a:tileRect/>
            </a:gradFill>
          </p:grpSpPr>
          <p:sp>
            <p:nvSpPr>
              <p:cNvPr id="13" name="Freeform 32">
                <a:extLst>
                  <a:ext uri="{FF2B5EF4-FFF2-40B4-BE49-F238E27FC236}">
                    <a16:creationId xmlns:a16="http://schemas.microsoft.com/office/drawing/2014/main" id="{75BC67F5-D485-467A-BCCB-D062EB6DD0E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483975" y="0"/>
                <a:ext cx="417513" cy="512763"/>
              </a:xfrm>
              <a:custGeom>
                <a:avLst/>
                <a:gdLst/>
                <a:ahLst/>
                <a:cxnLst/>
                <a:rect l="0" t="0" r="r" b="b"/>
                <a:pathLst>
                  <a:path w="263" h="323">
                    <a:moveTo>
                      <a:pt x="12" y="323"/>
                    </a:moveTo>
                    <a:lnTo>
                      <a:pt x="0" y="314"/>
                    </a:lnTo>
                    <a:lnTo>
                      <a:pt x="203" y="108"/>
                    </a:lnTo>
                    <a:lnTo>
                      <a:pt x="248" y="0"/>
                    </a:lnTo>
                    <a:lnTo>
                      <a:pt x="263" y="6"/>
                    </a:lnTo>
                    <a:lnTo>
                      <a:pt x="218" y="117"/>
                    </a:lnTo>
                    <a:lnTo>
                      <a:pt x="218" y="117"/>
                    </a:lnTo>
                    <a:lnTo>
                      <a:pt x="12" y="323"/>
                    </a:lnTo>
                    <a:close/>
                  </a:path>
                </a:pathLst>
              </a:custGeom>
              <a:grpFill/>
              <a:ln>
                <a:noFill/>
              </a:ln>
              <a:extLst>
                <a:ext uri="{91240B29-F687-4f45-9708-019B960494DF}">
                  <a14:hiddenLine xmlns:a14="http://schemas.microsoft.com/office/drawing/2010/main" xmlns:a16="http://schemas.microsoft.com/office/drawing/2014/main" xmlns="" w="9525">
                    <a:solidFill>
                      <a:srgbClr val="000000"/>
                    </a:solidFill>
                    <a:round/>
                    <a:headEnd/>
                    <a:tailEnd/>
                  </a14:hiddenLine>
                </a:ext>
              </a:extLst>
            </p:spPr>
            <p:txBody>
              <a:bodyPr/>
              <a:lstStyle/>
              <a:p>
                <a:endParaRPr lang="en-US"/>
              </a:p>
            </p:txBody>
          </p:sp>
          <p:sp>
            <p:nvSpPr>
              <p:cNvPr id="14" name="Freeform 33">
                <a:extLst>
                  <a:ext uri="{FF2B5EF4-FFF2-40B4-BE49-F238E27FC236}">
                    <a16:creationId xmlns:a16="http://schemas.microsoft.com/office/drawing/2014/main" id="{7FB0B620-AB12-4F0B-AD1C-A47A5FBC6323}"/>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1364912" y="474663"/>
                <a:ext cx="157163" cy="152400"/>
              </a:xfrm>
              <a:custGeom>
                <a:avLst/>
                <a:gdLst/>
                <a:ahLst/>
                <a:cxnLst/>
                <a:rect l="0" t="0" r="r" b="b"/>
                <a:pathLst>
                  <a:path w="33" h="32">
                    <a:moveTo>
                      <a:pt x="17" y="32"/>
                    </a:moveTo>
                    <a:cubicBezTo>
                      <a:pt x="13" y="32"/>
                      <a:pt x="9" y="30"/>
                      <a:pt x="6" y="27"/>
                    </a:cubicBezTo>
                    <a:cubicBezTo>
                      <a:pt x="0" y="21"/>
                      <a:pt x="0" y="11"/>
                      <a:pt x="6" y="5"/>
                    </a:cubicBezTo>
                    <a:cubicBezTo>
                      <a:pt x="9" y="2"/>
                      <a:pt x="13" y="0"/>
                      <a:pt x="17" y="0"/>
                    </a:cubicBezTo>
                    <a:cubicBezTo>
                      <a:pt x="21" y="0"/>
                      <a:pt x="25" y="2"/>
                      <a:pt x="28" y="5"/>
                    </a:cubicBezTo>
                    <a:cubicBezTo>
                      <a:pt x="31" y="8"/>
                      <a:pt x="33" y="12"/>
                      <a:pt x="33" y="16"/>
                    </a:cubicBezTo>
                    <a:cubicBezTo>
                      <a:pt x="33" y="20"/>
                      <a:pt x="31" y="24"/>
                      <a:pt x="28" y="27"/>
                    </a:cubicBezTo>
                    <a:cubicBezTo>
                      <a:pt x="25" y="30"/>
                      <a:pt x="21" y="32"/>
                      <a:pt x="17" y="32"/>
                    </a:cubicBezTo>
                    <a:close/>
                    <a:moveTo>
                      <a:pt x="17" y="4"/>
                    </a:moveTo>
                    <a:cubicBezTo>
                      <a:pt x="14" y="4"/>
                      <a:pt x="11" y="6"/>
                      <a:pt x="9" y="8"/>
                    </a:cubicBezTo>
                    <a:cubicBezTo>
                      <a:pt x="4" y="12"/>
                      <a:pt x="4" y="20"/>
                      <a:pt x="9" y="24"/>
                    </a:cubicBezTo>
                    <a:cubicBezTo>
                      <a:pt x="11" y="27"/>
                      <a:pt x="14" y="28"/>
                      <a:pt x="17" y="28"/>
                    </a:cubicBezTo>
                    <a:cubicBezTo>
                      <a:pt x="20" y="28"/>
                      <a:pt x="23" y="27"/>
                      <a:pt x="26" y="24"/>
                    </a:cubicBezTo>
                    <a:cubicBezTo>
                      <a:pt x="30" y="20"/>
                      <a:pt x="30" y="12"/>
                      <a:pt x="26" y="8"/>
                    </a:cubicBezTo>
                    <a:cubicBezTo>
                      <a:pt x="23" y="6"/>
                      <a:pt x="20" y="4"/>
                      <a:pt x="17" y="4"/>
                    </a:cubicBezTo>
                    <a:close/>
                  </a:path>
                </a:pathLst>
              </a:custGeom>
              <a:grpFill/>
              <a:ln>
                <a:noFill/>
              </a:ln>
              <a:extLst>
                <a:ext uri="{91240B29-F687-4f45-9708-019B960494DF}">
                  <a14:hiddenLine xmlns:a14="http://schemas.microsoft.com/office/drawing/2010/main" xmlns:a16="http://schemas.microsoft.com/office/drawing/2014/main" xmlns="" w="9525">
                    <a:solidFill>
                      <a:srgbClr val="000000"/>
                    </a:solidFill>
                    <a:round/>
                    <a:headEnd/>
                    <a:tailEnd/>
                  </a14:hiddenLine>
                </a:ext>
              </a:extLst>
            </p:spPr>
            <p:txBody>
              <a:bodyPr/>
              <a:lstStyle/>
              <a:p>
                <a:endParaRPr lang="en-US"/>
              </a:p>
            </p:txBody>
          </p:sp>
          <p:sp>
            <p:nvSpPr>
              <p:cNvPr id="15" name="Freeform 34">
                <a:extLst>
                  <a:ext uri="{FF2B5EF4-FFF2-40B4-BE49-F238E27FC236}">
                    <a16:creationId xmlns:a16="http://schemas.microsoft.com/office/drawing/2014/main" id="{6AEFA891-E591-4F7F-9DBA-FC78E9B8F1BC}"/>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1631612" y="1539875"/>
                <a:ext cx="188913"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a16="http://schemas.microsoft.com/office/drawing/2014/main" xmlns="" w="9525">
                    <a:solidFill>
                      <a:srgbClr val="000000"/>
                    </a:solidFill>
                    <a:round/>
                    <a:headEnd/>
                    <a:tailEnd/>
                  </a14:hiddenLine>
                </a:ext>
              </a:extLst>
            </p:spPr>
            <p:txBody>
              <a:bodyPr/>
              <a:lstStyle/>
              <a:p>
                <a:endParaRPr lang="en-US"/>
              </a:p>
            </p:txBody>
          </p:sp>
          <p:sp>
            <p:nvSpPr>
              <p:cNvPr id="16" name="Freeform 35">
                <a:extLst>
                  <a:ext uri="{FF2B5EF4-FFF2-40B4-BE49-F238E27FC236}">
                    <a16:creationId xmlns:a16="http://schemas.microsoft.com/office/drawing/2014/main" id="{78921FFF-4B57-4E33-BE94-5A8BFC95E03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531600" y="5694363"/>
                <a:ext cx="298450" cy="1154113"/>
              </a:xfrm>
              <a:custGeom>
                <a:avLst/>
                <a:gdLst/>
                <a:ahLst/>
                <a:cxnLst/>
                <a:rect l="0" t="0" r="r" b="b"/>
                <a:pathLst>
                  <a:path w="188" h="727">
                    <a:moveTo>
                      <a:pt x="15" y="727"/>
                    </a:moveTo>
                    <a:lnTo>
                      <a:pt x="0" y="727"/>
                    </a:lnTo>
                    <a:lnTo>
                      <a:pt x="0" y="407"/>
                    </a:lnTo>
                    <a:lnTo>
                      <a:pt x="0" y="407"/>
                    </a:lnTo>
                    <a:lnTo>
                      <a:pt x="176" y="0"/>
                    </a:lnTo>
                    <a:lnTo>
                      <a:pt x="188" y="6"/>
                    </a:lnTo>
                    <a:lnTo>
                      <a:pt x="15" y="410"/>
                    </a:lnTo>
                    <a:lnTo>
                      <a:pt x="15" y="727"/>
                    </a:lnTo>
                    <a:close/>
                  </a:path>
                </a:pathLst>
              </a:custGeom>
              <a:grpFill/>
              <a:ln>
                <a:noFill/>
              </a:ln>
              <a:extLst>
                <a:ext uri="{91240B29-F687-4f45-9708-019B960494DF}">
                  <a14:hiddenLine xmlns:a14="http://schemas.microsoft.com/office/drawing/2010/main" xmlns:a16="http://schemas.microsoft.com/office/drawing/2014/main" xmlns="" w="9525">
                    <a:solidFill>
                      <a:srgbClr val="000000"/>
                    </a:solidFill>
                    <a:round/>
                    <a:headEnd/>
                    <a:tailEnd/>
                  </a14:hiddenLine>
                </a:ext>
              </a:extLst>
            </p:spPr>
            <p:txBody>
              <a:bodyPr/>
              <a:lstStyle/>
              <a:p>
                <a:endParaRPr lang="en-US"/>
              </a:p>
            </p:txBody>
          </p:sp>
          <p:sp>
            <p:nvSpPr>
              <p:cNvPr id="17" name="Freeform 36">
                <a:extLst>
                  <a:ext uri="{FF2B5EF4-FFF2-40B4-BE49-F238E27FC236}">
                    <a16:creationId xmlns:a16="http://schemas.microsoft.com/office/drawing/2014/main" id="{0C4A1658-5AAE-4925-B106-BC0A17862E79}"/>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1772900" y="5551488"/>
                <a:ext cx="157163" cy="155575"/>
              </a:xfrm>
              <a:custGeom>
                <a:avLst/>
                <a:gdLst/>
                <a:ahLst/>
                <a:cxnLst/>
                <a:rect l="0" t="0" r="r" b="b"/>
                <a:pathLst>
                  <a:path w="33" h="33">
                    <a:moveTo>
                      <a:pt x="17" y="33"/>
                    </a:moveTo>
                    <a:cubicBezTo>
                      <a:pt x="8" y="33"/>
                      <a:pt x="0" y="25"/>
                      <a:pt x="0" y="16"/>
                    </a:cubicBezTo>
                    <a:cubicBezTo>
                      <a:pt x="0" y="7"/>
                      <a:pt x="8" y="0"/>
                      <a:pt x="17" y="0"/>
                    </a:cubicBezTo>
                    <a:cubicBezTo>
                      <a:pt x="26" y="0"/>
                      <a:pt x="33" y="7"/>
                      <a:pt x="33" y="16"/>
                    </a:cubicBezTo>
                    <a:cubicBezTo>
                      <a:pt x="33" y="25"/>
                      <a:pt x="26" y="33"/>
                      <a:pt x="17" y="33"/>
                    </a:cubicBezTo>
                    <a:close/>
                    <a:moveTo>
                      <a:pt x="17" y="4"/>
                    </a:moveTo>
                    <a:cubicBezTo>
                      <a:pt x="10" y="4"/>
                      <a:pt x="4" y="9"/>
                      <a:pt x="4" y="16"/>
                    </a:cubicBezTo>
                    <a:cubicBezTo>
                      <a:pt x="4" y="23"/>
                      <a:pt x="10" y="29"/>
                      <a:pt x="17" y="29"/>
                    </a:cubicBezTo>
                    <a:cubicBezTo>
                      <a:pt x="23" y="29"/>
                      <a:pt x="29" y="23"/>
                      <a:pt x="29" y="16"/>
                    </a:cubicBezTo>
                    <a:cubicBezTo>
                      <a:pt x="29" y="9"/>
                      <a:pt x="23" y="4"/>
                      <a:pt x="17" y="4"/>
                    </a:cubicBezTo>
                    <a:close/>
                  </a:path>
                </a:pathLst>
              </a:custGeom>
              <a:grpFill/>
              <a:ln>
                <a:noFill/>
              </a:ln>
              <a:extLst>
                <a:ext uri="{91240B29-F687-4f45-9708-019B960494DF}">
                  <a14:hiddenLine xmlns:a14="http://schemas.microsoft.com/office/drawing/2010/main" xmlns:a16="http://schemas.microsoft.com/office/drawing/2014/main" xmlns="" w="9525">
                    <a:solidFill>
                      <a:srgbClr val="000000"/>
                    </a:solidFill>
                    <a:round/>
                    <a:headEnd/>
                    <a:tailEnd/>
                  </a14:hiddenLine>
                </a:ext>
              </a:extLst>
            </p:spPr>
            <p:txBody>
              <a:bodyPr/>
              <a:lstStyle/>
              <a:p>
                <a:endParaRPr lang="en-US"/>
              </a:p>
            </p:txBody>
          </p:sp>
          <p:sp>
            <p:nvSpPr>
              <p:cNvPr id="18" name="Freeform 37">
                <a:extLst>
                  <a:ext uri="{FF2B5EF4-FFF2-40B4-BE49-F238E27FC236}">
                    <a16:creationId xmlns:a16="http://schemas.microsoft.com/office/drawing/2014/main" id="{DE6DF3EB-099A-427A-A999-3BAF3BCA94E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710987" y="4763"/>
                <a:ext cx="304800" cy="1544638"/>
              </a:xfrm>
              <a:custGeom>
                <a:avLst/>
                <a:gdLst/>
                <a:ahLst/>
                <a:cxnLst/>
                <a:rect l="0" t="0" r="r" b="b"/>
                <a:pathLst>
                  <a:path w="192" h="973">
                    <a:moveTo>
                      <a:pt x="15" y="973"/>
                    </a:moveTo>
                    <a:lnTo>
                      <a:pt x="0" y="973"/>
                    </a:lnTo>
                    <a:lnTo>
                      <a:pt x="0" y="790"/>
                    </a:lnTo>
                    <a:lnTo>
                      <a:pt x="174" y="614"/>
                    </a:lnTo>
                    <a:lnTo>
                      <a:pt x="174" y="0"/>
                    </a:lnTo>
                    <a:lnTo>
                      <a:pt x="192" y="0"/>
                    </a:lnTo>
                    <a:lnTo>
                      <a:pt x="192" y="620"/>
                    </a:lnTo>
                    <a:lnTo>
                      <a:pt x="15" y="796"/>
                    </a:lnTo>
                    <a:lnTo>
                      <a:pt x="15" y="973"/>
                    </a:lnTo>
                    <a:close/>
                  </a:path>
                </a:pathLst>
              </a:custGeom>
              <a:grpFill/>
              <a:ln>
                <a:noFill/>
              </a:ln>
              <a:extLst>
                <a:ext uri="{91240B29-F687-4f45-9708-019B960494DF}">
                  <a14:hiddenLine xmlns:a14="http://schemas.microsoft.com/office/drawing/2010/main" xmlns:a16="http://schemas.microsoft.com/office/drawing/2014/main" xmlns="" w="9525">
                    <a:solidFill>
                      <a:srgbClr val="000000"/>
                    </a:solidFill>
                    <a:round/>
                    <a:headEnd/>
                    <a:tailEnd/>
                  </a14:hiddenLine>
                </a:ext>
              </a:extLst>
            </p:spPr>
            <p:txBody>
              <a:bodyPr/>
              <a:lstStyle/>
              <a:p>
                <a:endParaRPr lang="en-US"/>
              </a:p>
            </p:txBody>
          </p:sp>
          <p:sp>
            <p:nvSpPr>
              <p:cNvPr id="19" name="Freeform 38">
                <a:extLst>
                  <a:ext uri="{FF2B5EF4-FFF2-40B4-BE49-F238E27FC236}">
                    <a16:creationId xmlns:a16="http://schemas.microsoft.com/office/drawing/2014/main" id="{CC595EFE-4690-4B81-83B1-F863B951B0E1}"/>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1636375" y="4867275"/>
                <a:ext cx="188913"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a16="http://schemas.microsoft.com/office/drawing/2014/main" xmlns="" w="9525">
                    <a:solidFill>
                      <a:srgbClr val="000000"/>
                    </a:solidFill>
                    <a:round/>
                    <a:headEnd/>
                    <a:tailEnd/>
                  </a14:hiddenLine>
                </a:ext>
              </a:extLst>
            </p:spPr>
            <p:txBody>
              <a:bodyPr/>
              <a:lstStyle/>
              <a:p>
                <a:endParaRPr lang="en-US"/>
              </a:p>
            </p:txBody>
          </p:sp>
          <p:sp>
            <p:nvSpPr>
              <p:cNvPr id="20" name="Freeform 39">
                <a:extLst>
                  <a:ext uri="{FF2B5EF4-FFF2-40B4-BE49-F238E27FC236}">
                    <a16:creationId xmlns:a16="http://schemas.microsoft.com/office/drawing/2014/main" id="{400FAC39-AEAC-4B54-9694-29D537C203B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1441112" y="5046663"/>
                <a:ext cx="307975" cy="1801813"/>
              </a:xfrm>
              <a:custGeom>
                <a:avLst/>
                <a:gdLst/>
                <a:ahLst/>
                <a:cxnLst/>
                <a:rect l="0" t="0" r="r" b="b"/>
                <a:pathLst>
                  <a:path w="194" h="1135">
                    <a:moveTo>
                      <a:pt x="18" y="1135"/>
                    </a:moveTo>
                    <a:lnTo>
                      <a:pt x="0" y="1135"/>
                    </a:lnTo>
                    <a:lnTo>
                      <a:pt x="0" y="354"/>
                    </a:lnTo>
                    <a:lnTo>
                      <a:pt x="176" y="177"/>
                    </a:lnTo>
                    <a:lnTo>
                      <a:pt x="176" y="0"/>
                    </a:lnTo>
                    <a:lnTo>
                      <a:pt x="194" y="0"/>
                    </a:lnTo>
                    <a:lnTo>
                      <a:pt x="194" y="183"/>
                    </a:lnTo>
                    <a:lnTo>
                      <a:pt x="18" y="360"/>
                    </a:lnTo>
                    <a:lnTo>
                      <a:pt x="18" y="1135"/>
                    </a:lnTo>
                    <a:close/>
                  </a:path>
                </a:pathLst>
              </a:custGeom>
              <a:grpFill/>
              <a:ln>
                <a:noFill/>
              </a:ln>
              <a:extLst>
                <a:ext uri="{91240B29-F687-4f45-9708-019B960494DF}">
                  <a14:hiddenLine xmlns:a14="http://schemas.microsoft.com/office/drawing/2010/main" xmlns:a16="http://schemas.microsoft.com/office/drawing/2014/main" xmlns="" w="9525">
                    <a:solidFill>
                      <a:srgbClr val="000000"/>
                    </a:solidFill>
                    <a:round/>
                    <a:headEnd/>
                    <a:tailEnd/>
                  </a14:hiddenLine>
                </a:ext>
              </a:extLst>
            </p:spPr>
            <p:txBody>
              <a:bodyPr/>
              <a:lstStyle/>
              <a:p>
                <a:endParaRPr lang="en-US"/>
              </a:p>
            </p:txBody>
          </p:sp>
          <p:sp>
            <p:nvSpPr>
              <p:cNvPr id="21" name="Freeform 40">
                <a:extLst>
                  <a:ext uri="{FF2B5EF4-FFF2-40B4-BE49-F238E27FC236}">
                    <a16:creationId xmlns:a16="http://schemas.microsoft.com/office/drawing/2014/main" id="{C61298B0-056E-4D83-B168-1C054A17A0CB}"/>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1849100" y="64166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a16="http://schemas.microsoft.com/office/drawing/2014/main" xmlns="" w="9525">
                    <a:solidFill>
                      <a:srgbClr val="000000"/>
                    </a:solidFill>
                    <a:round/>
                    <a:headEnd/>
                    <a:tailEnd/>
                  </a14:hiddenLine>
                </a:ext>
              </a:extLst>
            </p:spPr>
            <p:txBody>
              <a:bodyPr/>
              <a:lstStyle/>
              <a:p>
                <a:endParaRPr lang="en-US"/>
              </a:p>
            </p:txBody>
          </p:sp>
          <p:sp>
            <p:nvSpPr>
              <p:cNvPr id="22" name="Rectangle 41">
                <a:extLst>
                  <a:ext uri="{FF2B5EF4-FFF2-40B4-BE49-F238E27FC236}">
                    <a16:creationId xmlns:a16="http://schemas.microsoft.com/office/drawing/2014/main" id="{9F9E69A2-F9B0-40C2-BDC8-143835426BEF}"/>
                  </a:ext>
                  <a:ext uri="{C183D7F6-B498-43B3-948B-1728B52AA6E4}">
                    <adec:decorative xmlns:adec="http://schemas.microsoft.com/office/drawing/2017/decorative" val="1"/>
                  </a:ext>
                </a:extLst>
              </p:cNvPr>
              <p:cNvSpPr>
                <a:spLocks noChangeArrowheads="1"/>
              </p:cNvSpPr>
              <p:nvPr>
                <p:extLst>
                  <p:ext uri="{386F3935-93C4-4BCD-93E2-E3B085C9AB24}">
                    <p16:designElem xmlns:p16="http://schemas.microsoft.com/office/powerpoint/2015/main" val="1"/>
                  </p:ext>
                </p:extLst>
              </p:nvPr>
            </p:nvSpPr>
            <p:spPr bwMode="auto">
              <a:xfrm>
                <a:off x="11939587" y="6596063"/>
                <a:ext cx="23813" cy="252413"/>
              </a:xfrm>
              <a:prstGeom prst="rect">
                <a:avLst/>
              </a:prstGeom>
              <a:grpFill/>
              <a:ln>
                <a:noFill/>
              </a:ln>
              <a:extLst>
                <a:ext uri="{91240B29-F687-4f45-9708-019B960494DF}">
                  <a14:hiddenLine xmlns:a14="http://schemas.microsoft.com/office/drawing/2010/main" xmlns:a16="http://schemas.microsoft.com/office/drawing/2014/main" xmlns="" w="9525">
                    <a:solidFill>
                      <a:srgbClr val="000000"/>
                    </a:solidFill>
                    <a:miter lim="800000"/>
                    <a:headEnd/>
                    <a:tailEnd/>
                  </a14:hiddenLine>
                </a:ext>
              </a:extLst>
            </p:spPr>
            <p:txBody>
              <a:bodyPr/>
              <a:lstStyle/>
              <a:p>
                <a:endParaRPr lang="en-US"/>
              </a:p>
            </p:txBody>
          </p:sp>
        </p:grpSp>
      </p:grpSp>
      <p:sp useBgFill="1">
        <p:nvSpPr>
          <p:cNvPr id="51" name="Rectangle 50">
            <a:extLst>
              <a:ext uri="{FF2B5EF4-FFF2-40B4-BE49-F238E27FC236}">
                <a16:creationId xmlns:a16="http://schemas.microsoft.com/office/drawing/2014/main" id="{54B9C16B-AC4A-44ED-9075-F76549B46E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3" name="Group 52">
            <a:extLst>
              <a:ext uri="{FF2B5EF4-FFF2-40B4-BE49-F238E27FC236}">
                <a16:creationId xmlns:a16="http://schemas.microsoft.com/office/drawing/2014/main" id="{62A2FEB6-F419-4684-9ABC-9E32E012E8B7}"/>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6100" y="-11384"/>
            <a:ext cx="1220788" cy="6858001"/>
            <a:chOff x="-14288" y="0"/>
            <a:chExt cx="1220788" cy="6858001"/>
          </a:xfrm>
          <a:gradFill flip="none" rotWithShape="1">
            <a:gsLst>
              <a:gs pos="0">
                <a:schemeClr val="tx2"/>
              </a:gs>
              <a:gs pos="100000">
                <a:schemeClr val="bg2">
                  <a:lumMod val="60000"/>
                  <a:lumOff val="40000"/>
                </a:schemeClr>
              </a:gs>
            </a:gsLst>
            <a:lin ang="5400000" scaled="0"/>
            <a:tileRect/>
          </a:gradFill>
        </p:grpSpPr>
        <p:sp>
          <p:nvSpPr>
            <p:cNvPr id="54" name="Rectangle 5">
              <a:extLst>
                <a:ext uri="{FF2B5EF4-FFF2-40B4-BE49-F238E27FC236}">
                  <a16:creationId xmlns:a16="http://schemas.microsoft.com/office/drawing/2014/main" id="{21E24A15-28D6-4CEB-9268-0BB0BEEAF38C}"/>
                </a:ext>
                <a:ext uri="{C183D7F6-B498-43B3-948B-1728B52AA6E4}">
                  <adec:decorative xmlns:adec="http://schemas.microsoft.com/office/drawing/2017/decorative" val="1"/>
                </a:ext>
              </a:extLst>
            </p:cNvPr>
            <p:cNvSpPr>
              <a:spLocks noChangeArrowheads="1"/>
            </p:cNvSpPr>
            <p:nvPr>
              <p:extLst>
                <p:ext uri="{386F3935-93C4-4BCD-93E2-E3B085C9AB24}">
                  <p16:designElem xmlns:p16="http://schemas.microsoft.com/office/powerpoint/2015/main" val="1"/>
                </p:ext>
              </p:extLst>
            </p:nvPr>
          </p:nvSpPr>
          <p:spPr bwMode="auto">
            <a:xfrm>
              <a:off x="114300" y="4763"/>
              <a:ext cx="23813" cy="2181225"/>
            </a:xfrm>
            <a:prstGeom prst="rect">
              <a:avLst/>
            </a:prstGeom>
            <a:grpFill/>
            <a:ln>
              <a:noFill/>
            </a:ln>
            <a:extLst>
              <a:ext uri="{91240B29-F687-4f45-9708-019B960494DF}">
                <a14:hiddenLine xmlns:a14="http://schemas.microsoft.com/office/drawing/2010/main" xmlns:dgm="http://schemas.openxmlformats.org/drawingml/2006/diagram" xmlns:p14="http://schemas.microsoft.com/office/powerpoint/2010/main" xmlns:a16="http://schemas.microsoft.com/office/drawing/2014/main" xmlns="" w="9525">
                  <a:solidFill>
                    <a:srgbClr val="000000"/>
                  </a:solidFill>
                  <a:miter lim="800000"/>
                  <a:headEnd/>
                  <a:tailEnd/>
                </a14:hiddenLine>
              </a:ext>
            </a:extLst>
          </p:spPr>
          <p:txBody>
            <a:bodyPr/>
            <a:lstStyle/>
            <a:p>
              <a:endParaRPr lang="en-US"/>
            </a:p>
          </p:txBody>
        </p:sp>
        <p:sp>
          <p:nvSpPr>
            <p:cNvPr id="55" name="Freeform 6">
              <a:extLst>
                <a:ext uri="{FF2B5EF4-FFF2-40B4-BE49-F238E27FC236}">
                  <a16:creationId xmlns:a16="http://schemas.microsoft.com/office/drawing/2014/main" id="{4345933F-9633-4510-90E1-08B0E2A19E79}"/>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33337" y="21764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dgm="http://schemas.openxmlformats.org/drawingml/2006/diagram" xmlns:p14="http://schemas.microsoft.com/office/powerpoint/2010/main" xmlns:a16="http://schemas.microsoft.com/office/drawing/2014/main" xmlns="" w="9525">
                  <a:solidFill>
                    <a:srgbClr val="000000"/>
                  </a:solidFill>
                  <a:round/>
                  <a:headEnd/>
                  <a:tailEnd/>
                </a14:hiddenLine>
              </a:ext>
            </a:extLst>
          </p:spPr>
          <p:txBody>
            <a:bodyPr/>
            <a:lstStyle/>
            <a:p>
              <a:endParaRPr lang="en-US"/>
            </a:p>
          </p:txBody>
        </p:sp>
        <p:sp>
          <p:nvSpPr>
            <p:cNvPr id="56" name="Freeform 7">
              <a:extLst>
                <a:ext uri="{FF2B5EF4-FFF2-40B4-BE49-F238E27FC236}">
                  <a16:creationId xmlns:a16="http://schemas.microsoft.com/office/drawing/2014/main" id="{C68A48FB-1BE4-4053-A76F-5A5511BA0E0B}"/>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28575" y="4021138"/>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dgm="http://schemas.openxmlformats.org/drawingml/2006/diagram" xmlns:p14="http://schemas.microsoft.com/office/powerpoint/2010/main" xmlns:a16="http://schemas.microsoft.com/office/drawing/2014/main" xmlns="" w="9525">
                  <a:solidFill>
                    <a:srgbClr val="000000"/>
                  </a:solidFill>
                  <a:round/>
                  <a:headEnd/>
                  <a:tailEnd/>
                </a14:hiddenLine>
              </a:ext>
            </a:extLst>
          </p:spPr>
          <p:txBody>
            <a:bodyPr/>
            <a:lstStyle/>
            <a:p>
              <a:endParaRPr lang="en-US"/>
            </a:p>
          </p:txBody>
        </p:sp>
        <p:sp>
          <p:nvSpPr>
            <p:cNvPr id="57" name="Freeform 8">
              <a:extLst>
                <a:ext uri="{FF2B5EF4-FFF2-40B4-BE49-F238E27FC236}">
                  <a16:creationId xmlns:a16="http://schemas.microsoft.com/office/drawing/2014/main" id="{8149777B-6A9F-4C95-BF44-F9646450713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00025" y="4763"/>
              <a:ext cx="369888" cy="1811338"/>
            </a:xfrm>
            <a:custGeom>
              <a:avLst/>
              <a:gdLst/>
              <a:ahLst/>
              <a:cxnLst/>
              <a:rect l="0" t="0" r="r" b="b"/>
              <a:pathLst>
                <a:path w="233" h="1141">
                  <a:moveTo>
                    <a:pt x="218" y="1141"/>
                  </a:moveTo>
                  <a:lnTo>
                    <a:pt x="0" y="626"/>
                  </a:lnTo>
                  <a:lnTo>
                    <a:pt x="0" y="0"/>
                  </a:lnTo>
                  <a:lnTo>
                    <a:pt x="15" y="0"/>
                  </a:lnTo>
                  <a:lnTo>
                    <a:pt x="15" y="623"/>
                  </a:lnTo>
                  <a:lnTo>
                    <a:pt x="233" y="1135"/>
                  </a:lnTo>
                  <a:lnTo>
                    <a:pt x="218" y="1141"/>
                  </a:lnTo>
                  <a:close/>
                </a:path>
              </a:pathLst>
            </a:custGeom>
            <a:grpFill/>
            <a:ln>
              <a:noFill/>
            </a:ln>
            <a:extLst>
              <a:ext uri="{91240B29-F687-4f45-9708-019B960494DF}">
                <a14:hiddenLine xmlns:a14="http://schemas.microsoft.com/office/drawing/2010/main" xmlns:dgm="http://schemas.openxmlformats.org/drawingml/2006/diagram" xmlns:p14="http://schemas.microsoft.com/office/powerpoint/2010/main" xmlns:a16="http://schemas.microsoft.com/office/drawing/2014/main" xmlns="" w="9525">
                  <a:solidFill>
                    <a:srgbClr val="000000"/>
                  </a:solidFill>
                  <a:round/>
                  <a:headEnd/>
                  <a:tailEnd/>
                </a14:hiddenLine>
              </a:ext>
            </a:extLst>
          </p:spPr>
          <p:txBody>
            <a:bodyPr/>
            <a:lstStyle/>
            <a:p>
              <a:endParaRPr lang="en-US"/>
            </a:p>
          </p:txBody>
        </p:sp>
        <p:sp>
          <p:nvSpPr>
            <p:cNvPr id="58" name="Freeform 9">
              <a:extLst>
                <a:ext uri="{FF2B5EF4-FFF2-40B4-BE49-F238E27FC236}">
                  <a16:creationId xmlns:a16="http://schemas.microsoft.com/office/drawing/2014/main" id="{0654845E-622A-4AD3-8F3A-6E1DEAB5FCA2}"/>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503237" y="1801813"/>
              <a:ext cx="190500" cy="188913"/>
            </a:xfrm>
            <a:custGeom>
              <a:avLst/>
              <a:gdLst/>
              <a:ahLst/>
              <a:cxnLst/>
              <a:rect l="0" t="0" r="r" b="b"/>
              <a:pathLst>
                <a:path w="40" h="40">
                  <a:moveTo>
                    <a:pt x="20" y="40"/>
                  </a:moveTo>
                  <a:cubicBezTo>
                    <a:pt x="9" y="40"/>
                    <a:pt x="0" y="31"/>
                    <a:pt x="0" y="20"/>
                  </a:cubicBezTo>
                  <a:cubicBezTo>
                    <a:pt x="0" y="9"/>
                    <a:pt x="9" y="0"/>
                    <a:pt x="20" y="0"/>
                  </a:cubicBezTo>
                  <a:cubicBezTo>
                    <a:pt x="33" y="0"/>
                    <a:pt x="40" y="6"/>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9"/>
                    <a:pt x="31" y="4"/>
                    <a:pt x="20" y="4"/>
                  </a:cubicBezTo>
                  <a:close/>
                </a:path>
              </a:pathLst>
            </a:custGeom>
            <a:grpFill/>
            <a:ln>
              <a:noFill/>
            </a:ln>
            <a:extLst>
              <a:ext uri="{91240B29-F687-4f45-9708-019B960494DF}">
                <a14:hiddenLine xmlns:a14="http://schemas.microsoft.com/office/drawing/2010/main" xmlns:dgm="http://schemas.openxmlformats.org/drawingml/2006/diagram" xmlns:p14="http://schemas.microsoft.com/office/powerpoint/2010/main" xmlns:a16="http://schemas.microsoft.com/office/drawing/2014/main" xmlns="" w="9525">
                  <a:solidFill>
                    <a:srgbClr val="000000"/>
                  </a:solidFill>
                  <a:round/>
                  <a:headEnd/>
                  <a:tailEnd/>
                </a14:hiddenLine>
              </a:ext>
            </a:extLst>
          </p:spPr>
          <p:txBody>
            <a:bodyPr/>
            <a:lstStyle/>
            <a:p>
              <a:endParaRPr lang="en-US"/>
            </a:p>
          </p:txBody>
        </p:sp>
        <p:sp>
          <p:nvSpPr>
            <p:cNvPr id="59" name="Freeform 10">
              <a:extLst>
                <a:ext uri="{FF2B5EF4-FFF2-40B4-BE49-F238E27FC236}">
                  <a16:creationId xmlns:a16="http://schemas.microsoft.com/office/drawing/2014/main" id="{DF1C0739-3D08-4C83-857E-B0724A6E8C74}"/>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85750" y="4763"/>
              <a:ext cx="369888" cy="1430338"/>
            </a:xfrm>
            <a:custGeom>
              <a:avLst/>
              <a:gdLst/>
              <a:ahLst/>
              <a:cxnLst/>
              <a:rect l="0" t="0" r="r" b="b"/>
              <a:pathLst>
                <a:path w="233" h="901">
                  <a:moveTo>
                    <a:pt x="221" y="901"/>
                  </a:moveTo>
                  <a:lnTo>
                    <a:pt x="0" y="383"/>
                  </a:lnTo>
                  <a:lnTo>
                    <a:pt x="0" y="0"/>
                  </a:lnTo>
                  <a:lnTo>
                    <a:pt x="18" y="0"/>
                  </a:lnTo>
                  <a:lnTo>
                    <a:pt x="18" y="380"/>
                  </a:lnTo>
                  <a:lnTo>
                    <a:pt x="233" y="895"/>
                  </a:lnTo>
                  <a:lnTo>
                    <a:pt x="221" y="901"/>
                  </a:lnTo>
                  <a:close/>
                </a:path>
              </a:pathLst>
            </a:custGeom>
            <a:grpFill/>
            <a:ln>
              <a:noFill/>
            </a:ln>
            <a:extLst>
              <a:ext uri="{91240B29-F687-4f45-9708-019B960494DF}">
                <a14:hiddenLine xmlns:a14="http://schemas.microsoft.com/office/drawing/2010/main" xmlns:dgm="http://schemas.openxmlformats.org/drawingml/2006/diagram" xmlns:p14="http://schemas.microsoft.com/office/powerpoint/2010/main" xmlns:a16="http://schemas.microsoft.com/office/drawing/2014/main" xmlns="" w="9525">
                  <a:solidFill>
                    <a:srgbClr val="000000"/>
                  </a:solidFill>
                  <a:round/>
                  <a:headEnd/>
                  <a:tailEnd/>
                </a14:hiddenLine>
              </a:ext>
            </a:extLst>
          </p:spPr>
          <p:txBody>
            <a:bodyPr/>
            <a:lstStyle/>
            <a:p>
              <a:endParaRPr lang="en-US"/>
            </a:p>
          </p:txBody>
        </p:sp>
        <p:sp>
          <p:nvSpPr>
            <p:cNvPr id="60" name="Freeform 11">
              <a:extLst>
                <a:ext uri="{FF2B5EF4-FFF2-40B4-BE49-F238E27FC236}">
                  <a16:creationId xmlns:a16="http://schemas.microsoft.com/office/drawing/2014/main" id="{D235EAA0-7D5A-453A-9643-EE7A4954EA9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546100" y="0"/>
              <a:ext cx="152400" cy="912813"/>
            </a:xfrm>
            <a:custGeom>
              <a:avLst/>
              <a:gdLst/>
              <a:ahLst/>
              <a:cxnLst/>
              <a:rect l="0" t="0" r="r" b="b"/>
              <a:pathLst>
                <a:path w="96" h="575">
                  <a:moveTo>
                    <a:pt x="96" y="575"/>
                  </a:moveTo>
                  <a:lnTo>
                    <a:pt x="78" y="575"/>
                  </a:lnTo>
                  <a:lnTo>
                    <a:pt x="78" y="192"/>
                  </a:lnTo>
                  <a:lnTo>
                    <a:pt x="0" y="6"/>
                  </a:lnTo>
                  <a:lnTo>
                    <a:pt x="15" y="0"/>
                  </a:lnTo>
                  <a:lnTo>
                    <a:pt x="96" y="189"/>
                  </a:lnTo>
                  <a:lnTo>
                    <a:pt x="96" y="575"/>
                  </a:lnTo>
                  <a:close/>
                </a:path>
              </a:pathLst>
            </a:custGeom>
            <a:grpFill/>
            <a:ln>
              <a:noFill/>
            </a:ln>
            <a:extLst>
              <a:ext uri="{91240B29-F687-4f45-9708-019B960494DF}">
                <a14:hiddenLine xmlns:a14="http://schemas.microsoft.com/office/drawing/2010/main" xmlns:dgm="http://schemas.openxmlformats.org/drawingml/2006/diagram" xmlns:p14="http://schemas.microsoft.com/office/powerpoint/2010/main" xmlns:a16="http://schemas.microsoft.com/office/drawing/2014/main" xmlns="" w="9525">
                  <a:solidFill>
                    <a:srgbClr val="000000"/>
                  </a:solidFill>
                  <a:round/>
                  <a:headEnd/>
                  <a:tailEnd/>
                </a14:hiddenLine>
              </a:ext>
            </a:extLst>
          </p:spPr>
          <p:txBody>
            <a:bodyPr/>
            <a:lstStyle/>
            <a:p>
              <a:endParaRPr lang="en-US"/>
            </a:p>
          </p:txBody>
        </p:sp>
        <p:sp>
          <p:nvSpPr>
            <p:cNvPr id="61" name="Freeform 12">
              <a:extLst>
                <a:ext uri="{FF2B5EF4-FFF2-40B4-BE49-F238E27FC236}">
                  <a16:creationId xmlns:a16="http://schemas.microsoft.com/office/drawing/2014/main" id="{94C6FB7C-72DE-42DE-8F58-CCE9B8F5562A}"/>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588962" y="1420813"/>
              <a:ext cx="190500" cy="190500"/>
            </a:xfrm>
            <a:custGeom>
              <a:avLst/>
              <a:gdLst/>
              <a:ahLst/>
              <a:cxnLst/>
              <a:rect l="0" t="0" r="r" b="b"/>
              <a:pathLst>
                <a:path w="40" h="40">
                  <a:moveTo>
                    <a:pt x="20" y="40"/>
                  </a:moveTo>
                  <a:cubicBezTo>
                    <a:pt x="9" y="40"/>
                    <a:pt x="0" y="31"/>
                    <a:pt x="0" y="20"/>
                  </a:cubicBezTo>
                  <a:cubicBezTo>
                    <a:pt x="0" y="9"/>
                    <a:pt x="9" y="0"/>
                    <a:pt x="20" y="0"/>
                  </a:cubicBezTo>
                  <a:cubicBezTo>
                    <a:pt x="33" y="0"/>
                    <a:pt x="40" y="7"/>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9"/>
                    <a:pt x="31" y="4"/>
                    <a:pt x="20" y="4"/>
                  </a:cubicBezTo>
                  <a:close/>
                </a:path>
              </a:pathLst>
            </a:custGeom>
            <a:grpFill/>
            <a:ln>
              <a:noFill/>
            </a:ln>
            <a:extLst>
              <a:ext uri="{91240B29-F687-4f45-9708-019B960494DF}">
                <a14:hiddenLine xmlns:a14="http://schemas.microsoft.com/office/drawing/2010/main" xmlns:dgm="http://schemas.openxmlformats.org/drawingml/2006/diagram" xmlns:p14="http://schemas.microsoft.com/office/powerpoint/2010/main" xmlns:a16="http://schemas.microsoft.com/office/drawing/2014/main" xmlns="" w="9525">
                  <a:solidFill>
                    <a:srgbClr val="000000"/>
                  </a:solidFill>
                  <a:round/>
                  <a:headEnd/>
                  <a:tailEnd/>
                </a14:hiddenLine>
              </a:ext>
            </a:extLst>
          </p:spPr>
          <p:txBody>
            <a:bodyPr/>
            <a:lstStyle/>
            <a:p>
              <a:endParaRPr lang="en-US"/>
            </a:p>
          </p:txBody>
        </p:sp>
        <p:sp>
          <p:nvSpPr>
            <p:cNvPr id="62" name="Freeform 13">
              <a:extLst>
                <a:ext uri="{FF2B5EF4-FFF2-40B4-BE49-F238E27FC236}">
                  <a16:creationId xmlns:a16="http://schemas.microsoft.com/office/drawing/2014/main" id="{FE31E0FE-EC8D-4EA7-BD9D-02F8C54FDB35}"/>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588962"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dgm="http://schemas.openxmlformats.org/drawingml/2006/diagram" xmlns:p14="http://schemas.microsoft.com/office/powerpoint/2010/main" xmlns:a16="http://schemas.microsoft.com/office/drawing/2014/main" xmlns="" w="9525">
                  <a:solidFill>
                    <a:srgbClr val="000000"/>
                  </a:solidFill>
                  <a:round/>
                  <a:headEnd/>
                  <a:tailEnd/>
                </a14:hiddenLine>
              </a:ext>
            </a:extLst>
          </p:spPr>
          <p:txBody>
            <a:bodyPr/>
            <a:lstStyle/>
            <a:p>
              <a:endParaRPr lang="en-US"/>
            </a:p>
          </p:txBody>
        </p:sp>
        <p:sp>
          <p:nvSpPr>
            <p:cNvPr id="63" name="Freeform 14">
              <a:extLst>
                <a:ext uri="{FF2B5EF4-FFF2-40B4-BE49-F238E27FC236}">
                  <a16:creationId xmlns:a16="http://schemas.microsoft.com/office/drawing/2014/main" id="{69FE4B12-13E0-48F9-9E18-66406B8D3CD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41350" y="0"/>
              <a:ext cx="422275" cy="527050"/>
            </a:xfrm>
            <a:custGeom>
              <a:avLst/>
              <a:gdLst/>
              <a:ahLst/>
              <a:cxnLst/>
              <a:rect l="0" t="0" r="r" b="b"/>
              <a:pathLst>
                <a:path w="266" h="332">
                  <a:moveTo>
                    <a:pt x="257" y="332"/>
                  </a:moveTo>
                  <a:lnTo>
                    <a:pt x="48" y="123"/>
                  </a:lnTo>
                  <a:lnTo>
                    <a:pt x="0" y="6"/>
                  </a:lnTo>
                  <a:lnTo>
                    <a:pt x="15" y="0"/>
                  </a:lnTo>
                  <a:lnTo>
                    <a:pt x="63" y="114"/>
                  </a:lnTo>
                  <a:lnTo>
                    <a:pt x="266" y="320"/>
                  </a:lnTo>
                  <a:lnTo>
                    <a:pt x="257" y="332"/>
                  </a:lnTo>
                  <a:close/>
                </a:path>
              </a:pathLst>
            </a:custGeom>
            <a:grpFill/>
            <a:ln>
              <a:noFill/>
            </a:ln>
            <a:extLst>
              <a:ext uri="{91240B29-F687-4f45-9708-019B960494DF}">
                <a14:hiddenLine xmlns:a14="http://schemas.microsoft.com/office/drawing/2010/main" xmlns:dgm="http://schemas.openxmlformats.org/drawingml/2006/diagram" xmlns:p14="http://schemas.microsoft.com/office/powerpoint/2010/main" xmlns:a16="http://schemas.microsoft.com/office/drawing/2014/main" xmlns="" w="9525">
                  <a:solidFill>
                    <a:srgbClr val="000000"/>
                  </a:solidFill>
                  <a:round/>
                  <a:headEnd/>
                  <a:tailEnd/>
                </a14:hiddenLine>
              </a:ext>
            </a:extLst>
          </p:spPr>
          <p:txBody>
            <a:bodyPr/>
            <a:lstStyle/>
            <a:p>
              <a:endParaRPr lang="en-US"/>
            </a:p>
          </p:txBody>
        </p:sp>
        <p:sp>
          <p:nvSpPr>
            <p:cNvPr id="64" name="Freeform 15">
              <a:extLst>
                <a:ext uri="{FF2B5EF4-FFF2-40B4-BE49-F238E27FC236}">
                  <a16:creationId xmlns:a16="http://schemas.microsoft.com/office/drawing/2014/main" id="{87FAADC3-B321-43EE-B8F3-2842D84098DB}"/>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020762" y="488950"/>
              <a:ext cx="161925" cy="147638"/>
            </a:xfrm>
            <a:custGeom>
              <a:avLst/>
              <a:gdLst/>
              <a:ahLst/>
              <a:cxnLst/>
              <a:rect l="0" t="0" r="r" b="b"/>
              <a:pathLst>
                <a:path w="34" h="31">
                  <a:moveTo>
                    <a:pt x="17" y="31"/>
                  </a:moveTo>
                  <a:cubicBezTo>
                    <a:pt x="13" y="31"/>
                    <a:pt x="9" y="30"/>
                    <a:pt x="6" y="27"/>
                  </a:cubicBezTo>
                  <a:cubicBezTo>
                    <a:pt x="0" y="20"/>
                    <a:pt x="0" y="10"/>
                    <a:pt x="6" y="4"/>
                  </a:cubicBezTo>
                  <a:cubicBezTo>
                    <a:pt x="9" y="1"/>
                    <a:pt x="13" y="0"/>
                    <a:pt x="17" y="0"/>
                  </a:cubicBezTo>
                  <a:cubicBezTo>
                    <a:pt x="21" y="0"/>
                    <a:pt x="25" y="1"/>
                    <a:pt x="28" y="4"/>
                  </a:cubicBezTo>
                  <a:cubicBezTo>
                    <a:pt x="34" y="10"/>
                    <a:pt x="34" y="20"/>
                    <a:pt x="28" y="27"/>
                  </a:cubicBezTo>
                  <a:cubicBezTo>
                    <a:pt x="25" y="30"/>
                    <a:pt x="21" y="31"/>
                    <a:pt x="17" y="31"/>
                  </a:cubicBezTo>
                  <a:close/>
                  <a:moveTo>
                    <a:pt x="17" y="4"/>
                  </a:moveTo>
                  <a:cubicBezTo>
                    <a:pt x="14" y="4"/>
                    <a:pt x="11" y="5"/>
                    <a:pt x="9" y="7"/>
                  </a:cubicBezTo>
                  <a:cubicBezTo>
                    <a:pt x="4" y="12"/>
                    <a:pt x="4" y="19"/>
                    <a:pt x="9" y="24"/>
                  </a:cubicBezTo>
                  <a:cubicBezTo>
                    <a:pt x="11" y="26"/>
                    <a:pt x="14" y="27"/>
                    <a:pt x="17" y="27"/>
                  </a:cubicBezTo>
                  <a:cubicBezTo>
                    <a:pt x="20" y="27"/>
                    <a:pt x="23" y="26"/>
                    <a:pt x="25" y="24"/>
                  </a:cubicBezTo>
                  <a:cubicBezTo>
                    <a:pt x="30" y="19"/>
                    <a:pt x="30" y="12"/>
                    <a:pt x="25" y="7"/>
                  </a:cubicBezTo>
                  <a:cubicBezTo>
                    <a:pt x="23" y="5"/>
                    <a:pt x="20" y="4"/>
                    <a:pt x="17" y="4"/>
                  </a:cubicBezTo>
                  <a:close/>
                </a:path>
              </a:pathLst>
            </a:custGeom>
            <a:grpFill/>
            <a:ln>
              <a:noFill/>
            </a:ln>
            <a:extLst>
              <a:ext uri="{91240B29-F687-4f45-9708-019B960494DF}">
                <a14:hiddenLine xmlns:a14="http://schemas.microsoft.com/office/drawing/2010/main" xmlns:dgm="http://schemas.openxmlformats.org/drawingml/2006/diagram" xmlns:p14="http://schemas.microsoft.com/office/powerpoint/2010/main" xmlns:a16="http://schemas.microsoft.com/office/drawing/2014/main" xmlns="" w="9525">
                  <a:solidFill>
                    <a:srgbClr val="000000"/>
                  </a:solidFill>
                  <a:round/>
                  <a:headEnd/>
                  <a:tailEnd/>
                </a14:hiddenLine>
              </a:ext>
            </a:extLst>
          </p:spPr>
          <p:txBody>
            <a:bodyPr/>
            <a:lstStyle/>
            <a:p>
              <a:endParaRPr lang="en-US"/>
            </a:p>
          </p:txBody>
        </p:sp>
        <p:sp>
          <p:nvSpPr>
            <p:cNvPr id="65" name="Line 16">
              <a:extLst>
                <a:ext uri="{FF2B5EF4-FFF2-40B4-BE49-F238E27FC236}">
                  <a16:creationId xmlns:a16="http://schemas.microsoft.com/office/drawing/2014/main" id="{90461464-1683-402F-A72B-8558CC67774C}"/>
                </a:ext>
                <a:ext uri="{C183D7F6-B498-43B3-948B-1728B52AA6E4}">
                  <adec:decorative xmlns:adec="http://schemas.microsoft.com/office/drawing/2017/decorative" val="1"/>
                </a:ext>
              </a:extLst>
            </p:cNvPr>
            <p:cNvSpPr>
              <a:spLocks noChangeShapeType="1"/>
            </p:cNvSpPr>
            <p:nvPr>
              <p:extLst>
                <p:ext uri="{386F3935-93C4-4BCD-93E2-E3B085C9AB24}">
                  <p16:designElem xmlns:p16="http://schemas.microsoft.com/office/powerpoint/2015/main" val="1"/>
                </p:ext>
              </p:extLst>
            </p:nvPr>
          </p:nvSpPr>
          <p:spPr bwMode="auto">
            <a:xfrm>
              <a:off x="-4763" y="9525"/>
              <a:ext cx="0" cy="0"/>
            </a:xfrm>
            <a:prstGeom prst="line">
              <a:avLst/>
            </a:prstGeom>
            <a:grpFill/>
            <a:ln w="15" cap="flat">
              <a:solidFill>
                <a:srgbClr val="FFFFFF"/>
              </a:solidFill>
              <a:prstDash val="solid"/>
              <a:miter lim="800000"/>
              <a:headEnd/>
              <a:tailEnd/>
            </a:ln>
          </p:spPr>
          <p:txBody>
            <a:bodyPr/>
            <a:lstStyle/>
            <a:p>
              <a:endParaRPr lang="en-US"/>
            </a:p>
          </p:txBody>
        </p:sp>
        <p:sp>
          <p:nvSpPr>
            <p:cNvPr id="66" name="Freeform 17">
              <a:extLst>
                <a:ext uri="{FF2B5EF4-FFF2-40B4-BE49-F238E27FC236}">
                  <a16:creationId xmlns:a16="http://schemas.microsoft.com/office/drawing/2014/main" id="{70F594E7-32D0-45B9-A3CF-636CF6FCBDC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9525" y="1801813"/>
              <a:ext cx="123825" cy="127000"/>
            </a:xfrm>
            <a:custGeom>
              <a:avLst/>
              <a:gdLst/>
              <a:ahLst/>
              <a:cxnLst/>
              <a:rect l="0" t="0" r="r" b="b"/>
              <a:pathLst>
                <a:path w="78" h="80">
                  <a:moveTo>
                    <a:pt x="6" y="80"/>
                  </a:moveTo>
                  <a:lnTo>
                    <a:pt x="0" y="71"/>
                  </a:lnTo>
                  <a:lnTo>
                    <a:pt x="69" y="0"/>
                  </a:lnTo>
                  <a:lnTo>
                    <a:pt x="78" y="9"/>
                  </a:lnTo>
                  <a:lnTo>
                    <a:pt x="6" y="80"/>
                  </a:lnTo>
                  <a:close/>
                </a:path>
              </a:pathLst>
            </a:custGeom>
            <a:grpFill/>
            <a:ln>
              <a:noFill/>
            </a:ln>
            <a:extLst>
              <a:ext uri="{91240B29-F687-4f45-9708-019B960494DF}">
                <a14:hiddenLine xmlns:a14="http://schemas.microsoft.com/office/drawing/2010/main" xmlns:dgm="http://schemas.openxmlformats.org/drawingml/2006/diagram" xmlns:p14="http://schemas.microsoft.com/office/powerpoint/2010/main" xmlns:a16="http://schemas.microsoft.com/office/drawing/2014/main" xmlns="" w="9525">
                  <a:solidFill>
                    <a:srgbClr val="000000"/>
                  </a:solidFill>
                  <a:round/>
                  <a:headEnd/>
                  <a:tailEnd/>
                </a14:hiddenLine>
              </a:ext>
            </a:extLst>
          </p:spPr>
          <p:txBody>
            <a:bodyPr/>
            <a:lstStyle/>
            <a:p>
              <a:endParaRPr lang="en-US"/>
            </a:p>
          </p:txBody>
        </p:sp>
        <p:sp>
          <p:nvSpPr>
            <p:cNvPr id="67" name="Freeform 18">
              <a:extLst>
                <a:ext uri="{FF2B5EF4-FFF2-40B4-BE49-F238E27FC236}">
                  <a16:creationId xmlns:a16="http://schemas.microsoft.com/office/drawing/2014/main" id="{8AEF60E1-26C2-4E3C-B839-347DDD23C30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9525" y="3549650"/>
              <a:ext cx="147638" cy="481013"/>
            </a:xfrm>
            <a:custGeom>
              <a:avLst/>
              <a:gdLst/>
              <a:ahLst/>
              <a:cxnLst/>
              <a:rect l="0" t="0" r="r" b="b"/>
              <a:pathLst>
                <a:path w="93" h="303">
                  <a:moveTo>
                    <a:pt x="93" y="303"/>
                  </a:moveTo>
                  <a:lnTo>
                    <a:pt x="78" y="303"/>
                  </a:lnTo>
                  <a:lnTo>
                    <a:pt x="78" y="78"/>
                  </a:lnTo>
                  <a:lnTo>
                    <a:pt x="0" y="12"/>
                  </a:lnTo>
                  <a:lnTo>
                    <a:pt x="12" y="0"/>
                  </a:lnTo>
                  <a:lnTo>
                    <a:pt x="93" y="69"/>
                  </a:lnTo>
                  <a:lnTo>
                    <a:pt x="93" y="303"/>
                  </a:lnTo>
                  <a:close/>
                </a:path>
              </a:pathLst>
            </a:custGeom>
            <a:grpFill/>
            <a:ln>
              <a:noFill/>
            </a:ln>
            <a:extLst>
              <a:ext uri="{91240B29-F687-4f45-9708-019B960494DF}">
                <a14:hiddenLine xmlns:a14="http://schemas.microsoft.com/office/drawing/2010/main" xmlns:dgm="http://schemas.openxmlformats.org/drawingml/2006/diagram" xmlns:p14="http://schemas.microsoft.com/office/powerpoint/2010/main" xmlns:a16="http://schemas.microsoft.com/office/drawing/2014/main" xmlns="" w="9525">
                  <a:solidFill>
                    <a:srgbClr val="000000"/>
                  </a:solidFill>
                  <a:round/>
                  <a:headEnd/>
                  <a:tailEnd/>
                </a14:hiddenLine>
              </a:ext>
            </a:extLst>
          </p:spPr>
          <p:txBody>
            <a:bodyPr/>
            <a:lstStyle/>
            <a:p>
              <a:endParaRPr lang="en-US"/>
            </a:p>
          </p:txBody>
        </p:sp>
        <p:sp>
          <p:nvSpPr>
            <p:cNvPr id="68" name="Freeform 19">
              <a:extLst>
                <a:ext uri="{FF2B5EF4-FFF2-40B4-BE49-F238E27FC236}">
                  <a16:creationId xmlns:a16="http://schemas.microsoft.com/office/drawing/2014/main" id="{792FE54B-EE9D-4E57-B6BC-6A9196BE895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28587" y="1382713"/>
              <a:ext cx="142875" cy="476250"/>
            </a:xfrm>
            <a:custGeom>
              <a:avLst/>
              <a:gdLst/>
              <a:ahLst/>
              <a:cxnLst/>
              <a:rect l="0" t="0" r="r" b="b"/>
              <a:pathLst>
                <a:path w="90" h="300">
                  <a:moveTo>
                    <a:pt x="90" y="300"/>
                  </a:moveTo>
                  <a:lnTo>
                    <a:pt x="78" y="300"/>
                  </a:lnTo>
                  <a:lnTo>
                    <a:pt x="78" y="84"/>
                  </a:lnTo>
                  <a:lnTo>
                    <a:pt x="0" y="9"/>
                  </a:lnTo>
                  <a:lnTo>
                    <a:pt x="9" y="0"/>
                  </a:lnTo>
                  <a:lnTo>
                    <a:pt x="90" y="81"/>
                  </a:lnTo>
                  <a:lnTo>
                    <a:pt x="90" y="300"/>
                  </a:lnTo>
                  <a:close/>
                </a:path>
              </a:pathLst>
            </a:custGeom>
            <a:grpFill/>
            <a:ln>
              <a:noFill/>
            </a:ln>
            <a:extLst>
              <a:ext uri="{91240B29-F687-4f45-9708-019B960494DF}">
                <a14:hiddenLine xmlns:a14="http://schemas.microsoft.com/office/drawing/2010/main" xmlns:dgm="http://schemas.openxmlformats.org/drawingml/2006/diagram" xmlns:p14="http://schemas.microsoft.com/office/powerpoint/2010/main" xmlns:a16="http://schemas.microsoft.com/office/drawing/2014/main" xmlns="" w="9525">
                  <a:solidFill>
                    <a:srgbClr val="000000"/>
                  </a:solidFill>
                  <a:round/>
                  <a:headEnd/>
                  <a:tailEnd/>
                </a14:hiddenLine>
              </a:ext>
            </a:extLst>
          </p:spPr>
          <p:txBody>
            <a:bodyPr/>
            <a:lstStyle/>
            <a:p>
              <a:endParaRPr lang="en-US"/>
            </a:p>
          </p:txBody>
        </p:sp>
        <p:sp>
          <p:nvSpPr>
            <p:cNvPr id="69" name="Freeform 20">
              <a:extLst>
                <a:ext uri="{FF2B5EF4-FFF2-40B4-BE49-F238E27FC236}">
                  <a16:creationId xmlns:a16="http://schemas.microsoft.com/office/drawing/2014/main" id="{72BE56DF-619D-463E-8F88-CABA09DA88EC}"/>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204787" y="1849438"/>
              <a:ext cx="114300" cy="107950"/>
            </a:xfrm>
            <a:custGeom>
              <a:avLst/>
              <a:gdLst/>
              <a:ahLst/>
              <a:cxnLst/>
              <a:rect l="0" t="0" r="r" b="b"/>
              <a:pathLst>
                <a:path w="24" h="23">
                  <a:moveTo>
                    <a:pt x="12" y="23"/>
                  </a:moveTo>
                  <a:cubicBezTo>
                    <a:pt x="6" y="23"/>
                    <a:pt x="0" y="18"/>
                    <a:pt x="0" y="12"/>
                  </a:cubicBezTo>
                  <a:cubicBezTo>
                    <a:pt x="0" y="5"/>
                    <a:pt x="6" y="0"/>
                    <a:pt x="12" y="0"/>
                  </a:cubicBezTo>
                  <a:cubicBezTo>
                    <a:pt x="18" y="0"/>
                    <a:pt x="24" y="5"/>
                    <a:pt x="24" y="12"/>
                  </a:cubicBezTo>
                  <a:cubicBezTo>
                    <a:pt x="24" y="18"/>
                    <a:pt x="18" y="23"/>
                    <a:pt x="12" y="23"/>
                  </a:cubicBezTo>
                  <a:close/>
                  <a:moveTo>
                    <a:pt x="12" y="4"/>
                  </a:moveTo>
                  <a:cubicBezTo>
                    <a:pt x="8" y="4"/>
                    <a:pt x="4" y="8"/>
                    <a:pt x="4" y="12"/>
                  </a:cubicBezTo>
                  <a:cubicBezTo>
                    <a:pt x="4" y="16"/>
                    <a:pt x="8" y="19"/>
                    <a:pt x="12" y="19"/>
                  </a:cubicBezTo>
                  <a:cubicBezTo>
                    <a:pt x="16" y="19"/>
                    <a:pt x="20" y="16"/>
                    <a:pt x="20" y="12"/>
                  </a:cubicBezTo>
                  <a:cubicBezTo>
                    <a:pt x="20" y="8"/>
                    <a:pt x="16" y="4"/>
                    <a:pt x="12" y="4"/>
                  </a:cubicBezTo>
                  <a:close/>
                </a:path>
              </a:pathLst>
            </a:custGeom>
            <a:grpFill/>
            <a:ln>
              <a:noFill/>
            </a:ln>
            <a:extLst>
              <a:ext uri="{91240B29-F687-4f45-9708-019B960494DF}">
                <a14:hiddenLine xmlns:a14="http://schemas.microsoft.com/office/drawing/2010/main" xmlns:dgm="http://schemas.openxmlformats.org/drawingml/2006/diagram" xmlns:p14="http://schemas.microsoft.com/office/powerpoint/2010/main" xmlns:a16="http://schemas.microsoft.com/office/drawing/2014/main" xmlns="" w="9525">
                  <a:solidFill>
                    <a:srgbClr val="000000"/>
                  </a:solidFill>
                  <a:round/>
                  <a:headEnd/>
                  <a:tailEnd/>
                </a14:hiddenLine>
              </a:ext>
            </a:extLst>
          </p:spPr>
          <p:txBody>
            <a:bodyPr/>
            <a:lstStyle/>
            <a:p>
              <a:endParaRPr lang="en-US"/>
            </a:p>
          </p:txBody>
        </p:sp>
        <p:sp>
          <p:nvSpPr>
            <p:cNvPr id="70" name="Rectangle 21">
              <a:extLst>
                <a:ext uri="{FF2B5EF4-FFF2-40B4-BE49-F238E27FC236}">
                  <a16:creationId xmlns:a16="http://schemas.microsoft.com/office/drawing/2014/main" id="{C7430457-1935-4BBF-A6A7-7C3125A02EF9}"/>
                </a:ext>
                <a:ext uri="{C183D7F6-B498-43B3-948B-1728B52AA6E4}">
                  <adec:decorative xmlns:adec="http://schemas.microsoft.com/office/drawing/2017/decorative" val="1"/>
                </a:ext>
              </a:extLst>
            </p:cNvPr>
            <p:cNvSpPr>
              <a:spLocks noChangeArrowheads="1"/>
            </p:cNvSpPr>
            <p:nvPr>
              <p:extLst>
                <p:ext uri="{386F3935-93C4-4BCD-93E2-E3B085C9AB24}">
                  <p16:designElem xmlns:p16="http://schemas.microsoft.com/office/powerpoint/2015/main" val="1"/>
                </p:ext>
              </p:extLst>
            </p:nvPr>
          </p:nvSpPr>
          <p:spPr bwMode="auto">
            <a:xfrm>
              <a:off x="133350" y="4662488"/>
              <a:ext cx="23813" cy="2181225"/>
            </a:xfrm>
            <a:prstGeom prst="rect">
              <a:avLst/>
            </a:prstGeom>
            <a:grpFill/>
            <a:ln>
              <a:noFill/>
            </a:ln>
            <a:extLst>
              <a:ext uri="{91240B29-F687-4f45-9708-019B960494DF}">
                <a14:hiddenLine xmlns:a14="http://schemas.microsoft.com/office/drawing/2010/main" xmlns:dgm="http://schemas.openxmlformats.org/drawingml/2006/diagram" xmlns:p14="http://schemas.microsoft.com/office/powerpoint/2010/main" xmlns:a16="http://schemas.microsoft.com/office/drawing/2014/main" xmlns="" w="9525">
                  <a:solidFill>
                    <a:srgbClr val="000000"/>
                  </a:solidFill>
                  <a:miter lim="800000"/>
                  <a:headEnd/>
                  <a:tailEnd/>
                </a14:hiddenLine>
              </a:ext>
            </a:extLst>
          </p:spPr>
          <p:txBody>
            <a:bodyPr/>
            <a:lstStyle/>
            <a:p>
              <a:endParaRPr lang="en-US"/>
            </a:p>
          </p:txBody>
        </p:sp>
        <p:sp>
          <p:nvSpPr>
            <p:cNvPr id="71" name="Freeform 22">
              <a:extLst>
                <a:ext uri="{FF2B5EF4-FFF2-40B4-BE49-F238E27FC236}">
                  <a16:creationId xmlns:a16="http://schemas.microsoft.com/office/drawing/2014/main" id="{BB006150-E547-4E84-A2B1-59131F3D531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23837" y="5041900"/>
              <a:ext cx="369888" cy="1801813"/>
            </a:xfrm>
            <a:custGeom>
              <a:avLst/>
              <a:gdLst/>
              <a:ahLst/>
              <a:cxnLst/>
              <a:rect l="0" t="0" r="r" b="b"/>
              <a:pathLst>
                <a:path w="233" h="1135">
                  <a:moveTo>
                    <a:pt x="15" y="1135"/>
                  </a:moveTo>
                  <a:lnTo>
                    <a:pt x="0" y="1135"/>
                  </a:lnTo>
                  <a:lnTo>
                    <a:pt x="0" y="515"/>
                  </a:lnTo>
                  <a:lnTo>
                    <a:pt x="0" y="512"/>
                  </a:lnTo>
                  <a:lnTo>
                    <a:pt x="218" y="0"/>
                  </a:lnTo>
                  <a:lnTo>
                    <a:pt x="233" y="6"/>
                  </a:lnTo>
                  <a:lnTo>
                    <a:pt x="15" y="518"/>
                  </a:lnTo>
                  <a:lnTo>
                    <a:pt x="15" y="1135"/>
                  </a:lnTo>
                  <a:close/>
                </a:path>
              </a:pathLst>
            </a:custGeom>
            <a:grpFill/>
            <a:ln>
              <a:noFill/>
            </a:ln>
            <a:extLst>
              <a:ext uri="{91240B29-F687-4f45-9708-019B960494DF}">
                <a14:hiddenLine xmlns:a14="http://schemas.microsoft.com/office/drawing/2010/main" xmlns:dgm="http://schemas.openxmlformats.org/drawingml/2006/diagram" xmlns:p14="http://schemas.microsoft.com/office/powerpoint/2010/main" xmlns:a16="http://schemas.microsoft.com/office/drawing/2014/main" xmlns="" w="9525">
                  <a:solidFill>
                    <a:srgbClr val="000000"/>
                  </a:solidFill>
                  <a:round/>
                  <a:headEnd/>
                  <a:tailEnd/>
                </a14:hiddenLine>
              </a:ext>
            </a:extLst>
          </p:spPr>
          <p:txBody>
            <a:bodyPr/>
            <a:lstStyle/>
            <a:p>
              <a:endParaRPr lang="en-US"/>
            </a:p>
          </p:txBody>
        </p:sp>
        <p:sp>
          <p:nvSpPr>
            <p:cNvPr id="72" name="Freeform 23">
              <a:extLst>
                <a:ext uri="{FF2B5EF4-FFF2-40B4-BE49-F238E27FC236}">
                  <a16:creationId xmlns:a16="http://schemas.microsoft.com/office/drawing/2014/main" id="{5A8CD074-956B-41A4-870B-001554B69BB5}"/>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52387"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dgm="http://schemas.openxmlformats.org/drawingml/2006/diagram" xmlns:p14="http://schemas.microsoft.com/office/powerpoint/2010/main" xmlns:a16="http://schemas.microsoft.com/office/drawing/2014/main" xmlns="" w="9525">
                  <a:solidFill>
                    <a:srgbClr val="000000"/>
                  </a:solidFill>
                  <a:round/>
                  <a:headEnd/>
                  <a:tailEnd/>
                </a14:hiddenLine>
              </a:ext>
            </a:extLst>
          </p:spPr>
          <p:txBody>
            <a:bodyPr/>
            <a:lstStyle/>
            <a:p>
              <a:endParaRPr lang="en-US"/>
            </a:p>
          </p:txBody>
        </p:sp>
        <p:sp>
          <p:nvSpPr>
            <p:cNvPr id="73" name="Freeform 24">
              <a:extLst>
                <a:ext uri="{FF2B5EF4-FFF2-40B4-BE49-F238E27FC236}">
                  <a16:creationId xmlns:a16="http://schemas.microsoft.com/office/drawing/2014/main" id="{070C253B-974E-459F-AD0B-70572248284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4288" y="5627688"/>
              <a:ext cx="85725" cy="1216025"/>
            </a:xfrm>
            <a:custGeom>
              <a:avLst/>
              <a:gdLst/>
              <a:ahLst/>
              <a:cxnLst/>
              <a:rect l="0" t="0" r="r" b="b"/>
              <a:pathLst>
                <a:path w="54" h="766">
                  <a:moveTo>
                    <a:pt x="54" y="766"/>
                  </a:moveTo>
                  <a:lnTo>
                    <a:pt x="36" y="766"/>
                  </a:lnTo>
                  <a:lnTo>
                    <a:pt x="36" y="149"/>
                  </a:lnTo>
                  <a:lnTo>
                    <a:pt x="0" y="3"/>
                  </a:lnTo>
                  <a:lnTo>
                    <a:pt x="18" y="0"/>
                  </a:lnTo>
                  <a:lnTo>
                    <a:pt x="54" y="146"/>
                  </a:lnTo>
                  <a:lnTo>
                    <a:pt x="54" y="766"/>
                  </a:lnTo>
                  <a:close/>
                </a:path>
              </a:pathLst>
            </a:custGeom>
            <a:grpFill/>
            <a:ln>
              <a:noFill/>
            </a:ln>
            <a:extLst>
              <a:ext uri="{91240B29-F687-4f45-9708-019B960494DF}">
                <a14:hiddenLine xmlns:a14="http://schemas.microsoft.com/office/drawing/2010/main" xmlns:dgm="http://schemas.openxmlformats.org/drawingml/2006/diagram" xmlns:p14="http://schemas.microsoft.com/office/powerpoint/2010/main" xmlns:a16="http://schemas.microsoft.com/office/drawing/2014/main" xmlns="" w="9525">
                  <a:solidFill>
                    <a:srgbClr val="000000"/>
                  </a:solidFill>
                  <a:round/>
                  <a:headEnd/>
                  <a:tailEnd/>
                </a14:hiddenLine>
              </a:ext>
            </a:extLst>
          </p:spPr>
          <p:txBody>
            <a:bodyPr/>
            <a:lstStyle/>
            <a:p>
              <a:endParaRPr lang="en-US"/>
            </a:p>
          </p:txBody>
        </p:sp>
        <p:sp>
          <p:nvSpPr>
            <p:cNvPr id="74" name="Freeform 25">
              <a:extLst>
                <a:ext uri="{FF2B5EF4-FFF2-40B4-BE49-F238E27FC236}">
                  <a16:creationId xmlns:a16="http://schemas.microsoft.com/office/drawing/2014/main" id="{BBC07B3D-A631-44EA-861A-7D80383A102C}"/>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527050" y="48672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dgm="http://schemas.openxmlformats.org/drawingml/2006/diagram" xmlns:p14="http://schemas.microsoft.com/office/powerpoint/2010/main" xmlns:a16="http://schemas.microsoft.com/office/drawing/2014/main" xmlns="" w="9525">
                  <a:solidFill>
                    <a:srgbClr val="000000"/>
                  </a:solidFill>
                  <a:round/>
                  <a:headEnd/>
                  <a:tailEnd/>
                </a14:hiddenLine>
              </a:ext>
            </a:extLst>
          </p:spPr>
          <p:txBody>
            <a:bodyPr/>
            <a:lstStyle/>
            <a:p>
              <a:endParaRPr lang="en-US"/>
            </a:p>
          </p:txBody>
        </p:sp>
        <p:sp>
          <p:nvSpPr>
            <p:cNvPr id="75" name="Freeform 26">
              <a:extLst>
                <a:ext uri="{FF2B5EF4-FFF2-40B4-BE49-F238E27FC236}">
                  <a16:creationId xmlns:a16="http://schemas.microsoft.com/office/drawing/2014/main" id="{32039DC6-B4CF-4A5A-8D17-3A568D125C96}"/>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09562" y="5422900"/>
              <a:ext cx="374650" cy="1425575"/>
            </a:xfrm>
            <a:custGeom>
              <a:avLst/>
              <a:gdLst/>
              <a:ahLst/>
              <a:cxnLst/>
              <a:rect l="0" t="0" r="r" b="b"/>
              <a:pathLst>
                <a:path w="236" h="898">
                  <a:moveTo>
                    <a:pt x="18" y="898"/>
                  </a:moveTo>
                  <a:lnTo>
                    <a:pt x="0" y="898"/>
                  </a:lnTo>
                  <a:lnTo>
                    <a:pt x="0" y="515"/>
                  </a:lnTo>
                  <a:lnTo>
                    <a:pt x="3" y="512"/>
                  </a:lnTo>
                  <a:lnTo>
                    <a:pt x="221" y="0"/>
                  </a:lnTo>
                  <a:lnTo>
                    <a:pt x="236" y="6"/>
                  </a:lnTo>
                  <a:lnTo>
                    <a:pt x="18" y="518"/>
                  </a:lnTo>
                  <a:lnTo>
                    <a:pt x="18" y="898"/>
                  </a:lnTo>
                  <a:close/>
                </a:path>
              </a:pathLst>
            </a:custGeom>
            <a:grpFill/>
            <a:ln>
              <a:noFill/>
            </a:ln>
            <a:extLst>
              <a:ext uri="{91240B29-F687-4f45-9708-019B960494DF}">
                <a14:hiddenLine xmlns:a14="http://schemas.microsoft.com/office/drawing/2010/main" xmlns:dgm="http://schemas.openxmlformats.org/drawingml/2006/diagram" xmlns:p14="http://schemas.microsoft.com/office/powerpoint/2010/main" xmlns:a16="http://schemas.microsoft.com/office/drawing/2014/main" xmlns="" w="9525">
                  <a:solidFill>
                    <a:srgbClr val="000000"/>
                  </a:solidFill>
                  <a:round/>
                  <a:headEnd/>
                  <a:tailEnd/>
                </a14:hiddenLine>
              </a:ext>
            </a:extLst>
          </p:spPr>
          <p:txBody>
            <a:bodyPr/>
            <a:lstStyle/>
            <a:p>
              <a:endParaRPr lang="en-US"/>
            </a:p>
          </p:txBody>
        </p:sp>
        <p:sp>
          <p:nvSpPr>
            <p:cNvPr id="76" name="Freeform 27">
              <a:extLst>
                <a:ext uri="{FF2B5EF4-FFF2-40B4-BE49-F238E27FC236}">
                  <a16:creationId xmlns:a16="http://schemas.microsoft.com/office/drawing/2014/main" id="{99E0C81F-5D8D-4AF8-BDE5-4DF75868F74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569912" y="5945188"/>
              <a:ext cx="152400" cy="912813"/>
            </a:xfrm>
            <a:custGeom>
              <a:avLst/>
              <a:gdLst/>
              <a:ahLst/>
              <a:cxnLst/>
              <a:rect l="0" t="0" r="r" b="b"/>
              <a:pathLst>
                <a:path w="96" h="575">
                  <a:moveTo>
                    <a:pt x="15" y="575"/>
                  </a:moveTo>
                  <a:lnTo>
                    <a:pt x="0" y="569"/>
                  </a:lnTo>
                  <a:lnTo>
                    <a:pt x="81" y="383"/>
                  </a:lnTo>
                  <a:lnTo>
                    <a:pt x="81" y="0"/>
                  </a:lnTo>
                  <a:lnTo>
                    <a:pt x="96" y="0"/>
                  </a:lnTo>
                  <a:lnTo>
                    <a:pt x="96" y="386"/>
                  </a:lnTo>
                  <a:lnTo>
                    <a:pt x="15" y="575"/>
                  </a:lnTo>
                  <a:close/>
                </a:path>
              </a:pathLst>
            </a:custGeom>
            <a:grpFill/>
            <a:ln>
              <a:noFill/>
            </a:ln>
            <a:extLst>
              <a:ext uri="{91240B29-F687-4f45-9708-019B960494DF}">
                <a14:hiddenLine xmlns:a14="http://schemas.microsoft.com/office/drawing/2010/main" xmlns:dgm="http://schemas.openxmlformats.org/drawingml/2006/diagram" xmlns:p14="http://schemas.microsoft.com/office/powerpoint/2010/main" xmlns:a16="http://schemas.microsoft.com/office/drawing/2014/main" xmlns="" w="9525">
                  <a:solidFill>
                    <a:srgbClr val="000000"/>
                  </a:solidFill>
                  <a:round/>
                  <a:headEnd/>
                  <a:tailEnd/>
                </a14:hiddenLine>
              </a:ext>
            </a:extLst>
          </p:spPr>
          <p:txBody>
            <a:bodyPr/>
            <a:lstStyle/>
            <a:p>
              <a:endParaRPr lang="en-US"/>
            </a:p>
          </p:txBody>
        </p:sp>
        <p:sp>
          <p:nvSpPr>
            <p:cNvPr id="77" name="Freeform 28">
              <a:extLst>
                <a:ext uri="{FF2B5EF4-FFF2-40B4-BE49-F238E27FC236}">
                  <a16:creationId xmlns:a16="http://schemas.microsoft.com/office/drawing/2014/main" id="{0D946680-855C-41EC-BBA2-61F6F776E545}"/>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612775" y="52466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dgm="http://schemas.openxmlformats.org/drawingml/2006/diagram" xmlns:p14="http://schemas.microsoft.com/office/powerpoint/2010/main" xmlns:a16="http://schemas.microsoft.com/office/drawing/2014/main" xmlns="" w="9525">
                  <a:solidFill>
                    <a:srgbClr val="000000"/>
                  </a:solidFill>
                  <a:round/>
                  <a:headEnd/>
                  <a:tailEnd/>
                </a14:hiddenLine>
              </a:ext>
            </a:extLst>
          </p:spPr>
          <p:txBody>
            <a:bodyPr/>
            <a:lstStyle/>
            <a:p>
              <a:endParaRPr lang="en-US"/>
            </a:p>
          </p:txBody>
        </p:sp>
        <p:sp>
          <p:nvSpPr>
            <p:cNvPr id="78" name="Freeform 29">
              <a:extLst>
                <a:ext uri="{FF2B5EF4-FFF2-40B4-BE49-F238E27FC236}">
                  <a16:creationId xmlns:a16="http://schemas.microsoft.com/office/drawing/2014/main" id="{E6FAD9E8-6E13-45A0-A5D6-8BCAD27B4081}"/>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612775" y="57642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dgm="http://schemas.openxmlformats.org/drawingml/2006/diagram" xmlns:p14="http://schemas.microsoft.com/office/powerpoint/2010/main" xmlns:a16="http://schemas.microsoft.com/office/drawing/2014/main" xmlns="" w="9525">
                  <a:solidFill>
                    <a:srgbClr val="000000"/>
                  </a:solidFill>
                  <a:round/>
                  <a:headEnd/>
                  <a:tailEnd/>
                </a14:hiddenLine>
              </a:ext>
            </a:extLst>
          </p:spPr>
          <p:txBody>
            <a:bodyPr/>
            <a:lstStyle/>
            <a:p>
              <a:endParaRPr lang="en-US"/>
            </a:p>
          </p:txBody>
        </p:sp>
        <p:sp>
          <p:nvSpPr>
            <p:cNvPr id="79" name="Freeform 30">
              <a:extLst>
                <a:ext uri="{FF2B5EF4-FFF2-40B4-BE49-F238E27FC236}">
                  <a16:creationId xmlns:a16="http://schemas.microsoft.com/office/drawing/2014/main" id="{0CCBC8FA-0581-454F-9FD1-6B6102A1AA9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69925" y="6330950"/>
              <a:ext cx="417513" cy="517525"/>
            </a:xfrm>
            <a:custGeom>
              <a:avLst/>
              <a:gdLst/>
              <a:ahLst/>
              <a:cxnLst/>
              <a:rect l="0" t="0" r="r" b="b"/>
              <a:pathLst>
                <a:path w="263" h="326">
                  <a:moveTo>
                    <a:pt x="15" y="326"/>
                  </a:moveTo>
                  <a:lnTo>
                    <a:pt x="0" y="320"/>
                  </a:lnTo>
                  <a:lnTo>
                    <a:pt x="45" y="206"/>
                  </a:lnTo>
                  <a:lnTo>
                    <a:pt x="48" y="206"/>
                  </a:lnTo>
                  <a:lnTo>
                    <a:pt x="254" y="0"/>
                  </a:lnTo>
                  <a:lnTo>
                    <a:pt x="263" y="12"/>
                  </a:lnTo>
                  <a:lnTo>
                    <a:pt x="60" y="215"/>
                  </a:lnTo>
                  <a:lnTo>
                    <a:pt x="15" y="326"/>
                  </a:lnTo>
                  <a:close/>
                </a:path>
              </a:pathLst>
            </a:custGeom>
            <a:grpFill/>
            <a:ln>
              <a:noFill/>
            </a:ln>
            <a:extLst>
              <a:ext uri="{91240B29-F687-4f45-9708-019B960494DF}">
                <a14:hiddenLine xmlns:a14="http://schemas.microsoft.com/office/drawing/2010/main" xmlns:dgm="http://schemas.openxmlformats.org/drawingml/2006/diagram" xmlns:p14="http://schemas.microsoft.com/office/powerpoint/2010/main" xmlns:a16="http://schemas.microsoft.com/office/drawing/2014/main" xmlns="" w="9525">
                  <a:solidFill>
                    <a:srgbClr val="000000"/>
                  </a:solidFill>
                  <a:round/>
                  <a:headEnd/>
                  <a:tailEnd/>
                </a14:hiddenLine>
              </a:ext>
            </a:extLst>
          </p:spPr>
          <p:txBody>
            <a:bodyPr/>
            <a:lstStyle/>
            <a:p>
              <a:endParaRPr lang="en-US"/>
            </a:p>
          </p:txBody>
        </p:sp>
        <p:sp>
          <p:nvSpPr>
            <p:cNvPr id="80" name="Freeform 31">
              <a:extLst>
                <a:ext uri="{FF2B5EF4-FFF2-40B4-BE49-F238E27FC236}">
                  <a16:creationId xmlns:a16="http://schemas.microsoft.com/office/drawing/2014/main" id="{5D6C328F-65A5-41E8-86E9-E4E638CC3B4D}"/>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049337" y="6221413"/>
              <a:ext cx="157163" cy="147638"/>
            </a:xfrm>
            <a:custGeom>
              <a:avLst/>
              <a:gdLst/>
              <a:ahLst/>
              <a:cxnLst/>
              <a:rect l="0" t="0" r="r" b="b"/>
              <a:pathLst>
                <a:path w="33" h="31">
                  <a:moveTo>
                    <a:pt x="16" y="31"/>
                  </a:moveTo>
                  <a:cubicBezTo>
                    <a:pt x="12" y="31"/>
                    <a:pt x="8" y="29"/>
                    <a:pt x="5" y="26"/>
                  </a:cubicBezTo>
                  <a:cubicBezTo>
                    <a:pt x="2" y="24"/>
                    <a:pt x="0" y="20"/>
                    <a:pt x="0" y="15"/>
                  </a:cubicBezTo>
                  <a:cubicBezTo>
                    <a:pt x="0" y="11"/>
                    <a:pt x="2" y="7"/>
                    <a:pt x="5" y="4"/>
                  </a:cubicBezTo>
                  <a:cubicBezTo>
                    <a:pt x="8" y="1"/>
                    <a:pt x="12" y="0"/>
                    <a:pt x="16" y="0"/>
                  </a:cubicBezTo>
                  <a:cubicBezTo>
                    <a:pt x="20" y="0"/>
                    <a:pt x="24" y="1"/>
                    <a:pt x="27" y="4"/>
                  </a:cubicBezTo>
                  <a:cubicBezTo>
                    <a:pt x="33" y="10"/>
                    <a:pt x="33" y="20"/>
                    <a:pt x="27" y="26"/>
                  </a:cubicBezTo>
                  <a:cubicBezTo>
                    <a:pt x="24" y="29"/>
                    <a:pt x="20" y="31"/>
                    <a:pt x="16" y="31"/>
                  </a:cubicBezTo>
                  <a:close/>
                  <a:moveTo>
                    <a:pt x="16" y="4"/>
                  </a:moveTo>
                  <a:cubicBezTo>
                    <a:pt x="13" y="4"/>
                    <a:pt x="10" y="5"/>
                    <a:pt x="8" y="7"/>
                  </a:cubicBezTo>
                  <a:cubicBezTo>
                    <a:pt x="6" y="9"/>
                    <a:pt x="4" y="12"/>
                    <a:pt x="4" y="15"/>
                  </a:cubicBezTo>
                  <a:cubicBezTo>
                    <a:pt x="4" y="19"/>
                    <a:pt x="6" y="21"/>
                    <a:pt x="8" y="24"/>
                  </a:cubicBezTo>
                  <a:cubicBezTo>
                    <a:pt x="10" y="26"/>
                    <a:pt x="13" y="27"/>
                    <a:pt x="16" y="27"/>
                  </a:cubicBezTo>
                  <a:cubicBezTo>
                    <a:pt x="19" y="27"/>
                    <a:pt x="22" y="26"/>
                    <a:pt x="24" y="24"/>
                  </a:cubicBezTo>
                  <a:cubicBezTo>
                    <a:pt x="29" y="19"/>
                    <a:pt x="29" y="12"/>
                    <a:pt x="24" y="7"/>
                  </a:cubicBezTo>
                  <a:cubicBezTo>
                    <a:pt x="22" y="5"/>
                    <a:pt x="19" y="4"/>
                    <a:pt x="16" y="4"/>
                  </a:cubicBezTo>
                  <a:close/>
                </a:path>
              </a:pathLst>
            </a:custGeom>
            <a:grpFill/>
            <a:ln>
              <a:noFill/>
            </a:ln>
            <a:extLst>
              <a:ext uri="{91240B29-F687-4f45-9708-019B960494DF}">
                <a14:hiddenLine xmlns:a14="http://schemas.microsoft.com/office/drawing/2010/main" xmlns:dgm="http://schemas.openxmlformats.org/drawingml/2006/diagram" xmlns:p14="http://schemas.microsoft.com/office/powerpoint/2010/main" xmlns:a16="http://schemas.microsoft.com/office/drawing/2014/main" xmlns="" w="9525">
                  <a:solidFill>
                    <a:srgbClr val="000000"/>
                  </a:solidFill>
                  <a:round/>
                  <a:headEnd/>
                  <a:tailEnd/>
                </a14:hiddenLine>
              </a:ext>
            </a:extLst>
          </p:spPr>
          <p:txBody>
            <a:bodyPr/>
            <a:lstStyle/>
            <a:p>
              <a:endParaRPr lang="en-US"/>
            </a:p>
          </p:txBody>
        </p:sp>
      </p:grpSp>
      <p:pic>
        <p:nvPicPr>
          <p:cNvPr id="82" name="Picture 2">
            <a:extLst>
              <a:ext uri="{FF2B5EF4-FFF2-40B4-BE49-F238E27FC236}">
                <a16:creationId xmlns:a16="http://schemas.microsoft.com/office/drawing/2014/main" id="{3E94A106-9341-485C-9057-9D62B2BD083F}"/>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extLst>
              <a:ext uri="{28A0092B-C50C-407E-A947-70E740481C1C}">
                <a14:useLocalDpi xmlns:a14="http://schemas.microsoft.com/office/drawing/2010/main" val="0"/>
              </a:ext>
            </a:extLst>
          </a:blip>
          <a:srcRect/>
          <a:stretch>
            <a:fillRect/>
          </a:stretch>
        </p:blipFill>
        <p:spPr bwMode="auto">
          <a:xfrm>
            <a:off x="1190" y="-2"/>
            <a:ext cx="4061525" cy="6858001"/>
          </a:xfrm>
          <a:prstGeom prst="rect">
            <a:avLst/>
          </a:prstGeom>
          <a:extLst>
            <a:ext uri="{909E8E84-426E-40dd-AFC4-6F175D3DCCD1}">
              <a14:hiddenFill xmlns:a14="http://schemas.microsoft.com/office/drawing/2010/main" xmlns:dgm="http://schemas.openxmlformats.org/drawingml/2006/diagram" xmlns:p14="http://schemas.microsoft.com/office/powerpoint/2010/main" xmlns:a16="http://schemas.microsoft.com/office/drawing/2014/main" xmlns="">
                <a:solidFill>
                  <a:srgbClr val="FFFFFF"/>
                </a:solidFill>
              </a14:hiddenFill>
            </a:ext>
          </a:extLst>
        </p:spPr>
      </p:pic>
      <p:sp>
        <p:nvSpPr>
          <p:cNvPr id="84" name="Rectangle 83">
            <a:extLst>
              <a:ext uri="{FF2B5EF4-FFF2-40B4-BE49-F238E27FC236}">
                <a16:creationId xmlns:a16="http://schemas.microsoft.com/office/drawing/2014/main" id="{B53044DC-4918-43DA-B49D-91673C6C94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853"/>
            <a:ext cx="4055621" cy="6858000"/>
          </a:xfrm>
          <a:prstGeom prst="rect">
            <a:avLst/>
          </a:prstGeom>
          <a:ln>
            <a:noFill/>
          </a:ln>
          <a:effectLst>
            <a:outerShdw blurRad="76200" dist="38100" algn="l" rotWithShape="0">
              <a:prstClr val="black">
                <a:alpha val="37000"/>
              </a:prstClr>
            </a:outerShdw>
          </a:effectLst>
        </p:spPr>
        <p:style>
          <a:lnRef idx="2">
            <a:schemeClr val="accent1">
              <a:shade val="50000"/>
            </a:schemeClr>
          </a:lnRef>
          <a:fillRef idx="1003">
            <a:schemeClr val="dk2"/>
          </a:fillRef>
          <a:effectRef idx="0">
            <a:schemeClr val="accent1"/>
          </a:effectRef>
          <a:fontRef idx="minor">
            <a:schemeClr val="lt1"/>
          </a:fontRef>
        </p:style>
        <p:txBody>
          <a:bodyPr rtlCol="0" anchor="ctr"/>
          <a:lstStyle/>
          <a:p>
            <a:pPr algn="ctr"/>
            <a:endParaRPr lang="en-US"/>
          </a:p>
        </p:txBody>
      </p:sp>
      <p:grpSp>
        <p:nvGrpSpPr>
          <p:cNvPr id="86" name="Group 85">
            <a:extLst>
              <a:ext uri="{FF2B5EF4-FFF2-40B4-BE49-F238E27FC236}">
                <a16:creationId xmlns:a16="http://schemas.microsoft.com/office/drawing/2014/main" id="{1DCE6B36-1420-43AB-86CF-4E653A517B9C}"/>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1190" y="-9998"/>
            <a:ext cx="1220788" cy="6858001"/>
            <a:chOff x="-14288" y="0"/>
            <a:chExt cx="1220788" cy="6858001"/>
          </a:xfrm>
          <a:gradFill flip="none" rotWithShape="1">
            <a:gsLst>
              <a:gs pos="0">
                <a:schemeClr val="bg2"/>
              </a:gs>
              <a:gs pos="100000">
                <a:schemeClr val="tx2">
                  <a:lumMod val="60000"/>
                  <a:lumOff val="40000"/>
                </a:schemeClr>
              </a:gs>
            </a:gsLst>
            <a:lin ang="5400000" scaled="0"/>
            <a:tileRect/>
          </a:gradFill>
        </p:grpSpPr>
        <p:sp>
          <p:nvSpPr>
            <p:cNvPr id="87" name="Rectangle 5">
              <a:extLst>
                <a:ext uri="{FF2B5EF4-FFF2-40B4-BE49-F238E27FC236}">
                  <a16:creationId xmlns:a16="http://schemas.microsoft.com/office/drawing/2014/main" id="{72626E0B-9628-468E-A713-011C02F602BB}"/>
                </a:ext>
                <a:ext uri="{C183D7F6-B498-43B3-948B-1728B52AA6E4}">
                  <adec:decorative xmlns:adec="http://schemas.microsoft.com/office/drawing/2017/decorative" val="1"/>
                </a:ext>
              </a:extLst>
            </p:cNvPr>
            <p:cNvSpPr>
              <a:spLocks noChangeArrowheads="1"/>
            </p:cNvSpPr>
            <p:nvPr>
              <p:extLst>
                <p:ext uri="{386F3935-93C4-4BCD-93E2-E3B085C9AB24}">
                  <p16:designElem xmlns:p16="http://schemas.microsoft.com/office/powerpoint/2015/main" val="1"/>
                </p:ext>
              </p:extLst>
            </p:nvPr>
          </p:nvSpPr>
          <p:spPr bwMode="auto">
            <a:xfrm>
              <a:off x="114300" y="4763"/>
              <a:ext cx="23813" cy="2181225"/>
            </a:xfrm>
            <a:prstGeom prst="rect">
              <a:avLst/>
            </a:prstGeom>
            <a:grpFill/>
            <a:ln>
              <a:noFill/>
            </a:ln>
            <a:extLst>
              <a:ext uri="{91240B29-F687-4f45-9708-019B960494DF}">
                <a14:hiddenLine xmlns:a14="http://schemas.microsoft.com/office/drawing/2010/main" xmlns:dgm="http://schemas.openxmlformats.org/drawingml/2006/diagram" xmlns:p14="http://schemas.microsoft.com/office/powerpoint/2010/main" xmlns:a16="http://schemas.microsoft.com/office/drawing/2014/main" xmlns="" w="9525">
                  <a:solidFill>
                    <a:srgbClr val="000000"/>
                  </a:solidFill>
                  <a:miter lim="800000"/>
                  <a:headEnd/>
                  <a:tailEnd/>
                </a14:hiddenLine>
              </a:ext>
            </a:extLst>
          </p:spPr>
          <p:txBody>
            <a:bodyPr/>
            <a:lstStyle/>
            <a:p>
              <a:endParaRPr lang="en-US"/>
            </a:p>
          </p:txBody>
        </p:sp>
        <p:sp>
          <p:nvSpPr>
            <p:cNvPr id="88" name="Freeform 6">
              <a:extLst>
                <a:ext uri="{FF2B5EF4-FFF2-40B4-BE49-F238E27FC236}">
                  <a16:creationId xmlns:a16="http://schemas.microsoft.com/office/drawing/2014/main" id="{93F7977A-BD91-4B0D-9A8D-372DB67AD8DC}"/>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33337" y="217646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dgm="http://schemas.openxmlformats.org/drawingml/2006/diagram" xmlns:p14="http://schemas.microsoft.com/office/powerpoint/2010/main" xmlns:a16="http://schemas.microsoft.com/office/drawing/2014/main" xmlns="" w="9525">
                  <a:solidFill>
                    <a:srgbClr val="000000"/>
                  </a:solidFill>
                  <a:round/>
                  <a:headEnd/>
                  <a:tailEnd/>
                </a14:hiddenLine>
              </a:ext>
            </a:extLst>
          </p:spPr>
          <p:txBody>
            <a:bodyPr/>
            <a:lstStyle/>
            <a:p>
              <a:endParaRPr lang="en-US"/>
            </a:p>
          </p:txBody>
        </p:sp>
        <p:sp>
          <p:nvSpPr>
            <p:cNvPr id="89" name="Freeform 7">
              <a:extLst>
                <a:ext uri="{FF2B5EF4-FFF2-40B4-BE49-F238E27FC236}">
                  <a16:creationId xmlns:a16="http://schemas.microsoft.com/office/drawing/2014/main" id="{9FEE6A56-01A1-404D-864E-1C2587C9AFBD}"/>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28575" y="4021138"/>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dgm="http://schemas.openxmlformats.org/drawingml/2006/diagram" xmlns:p14="http://schemas.microsoft.com/office/powerpoint/2010/main" xmlns:a16="http://schemas.microsoft.com/office/drawing/2014/main" xmlns="" w="9525">
                  <a:solidFill>
                    <a:srgbClr val="000000"/>
                  </a:solidFill>
                  <a:round/>
                  <a:headEnd/>
                  <a:tailEnd/>
                </a14:hiddenLine>
              </a:ext>
            </a:extLst>
          </p:spPr>
          <p:txBody>
            <a:bodyPr/>
            <a:lstStyle/>
            <a:p>
              <a:endParaRPr lang="en-US"/>
            </a:p>
          </p:txBody>
        </p:sp>
        <p:sp>
          <p:nvSpPr>
            <p:cNvPr id="90" name="Freeform 8">
              <a:extLst>
                <a:ext uri="{FF2B5EF4-FFF2-40B4-BE49-F238E27FC236}">
                  <a16:creationId xmlns:a16="http://schemas.microsoft.com/office/drawing/2014/main" id="{E74DBBF2-EF6F-4E3E-B183-F8EEE760946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00025" y="4763"/>
              <a:ext cx="369888" cy="1811338"/>
            </a:xfrm>
            <a:custGeom>
              <a:avLst/>
              <a:gdLst/>
              <a:ahLst/>
              <a:cxnLst/>
              <a:rect l="0" t="0" r="r" b="b"/>
              <a:pathLst>
                <a:path w="233" h="1141">
                  <a:moveTo>
                    <a:pt x="218" y="1141"/>
                  </a:moveTo>
                  <a:lnTo>
                    <a:pt x="0" y="626"/>
                  </a:lnTo>
                  <a:lnTo>
                    <a:pt x="0" y="0"/>
                  </a:lnTo>
                  <a:lnTo>
                    <a:pt x="15" y="0"/>
                  </a:lnTo>
                  <a:lnTo>
                    <a:pt x="15" y="623"/>
                  </a:lnTo>
                  <a:lnTo>
                    <a:pt x="233" y="1135"/>
                  </a:lnTo>
                  <a:lnTo>
                    <a:pt x="218" y="1141"/>
                  </a:lnTo>
                  <a:close/>
                </a:path>
              </a:pathLst>
            </a:custGeom>
            <a:grpFill/>
            <a:ln>
              <a:noFill/>
            </a:ln>
            <a:extLst>
              <a:ext uri="{91240B29-F687-4f45-9708-019B960494DF}">
                <a14:hiddenLine xmlns:a14="http://schemas.microsoft.com/office/drawing/2010/main" xmlns:dgm="http://schemas.openxmlformats.org/drawingml/2006/diagram" xmlns:p14="http://schemas.microsoft.com/office/powerpoint/2010/main" xmlns:a16="http://schemas.microsoft.com/office/drawing/2014/main" xmlns="" w="9525">
                  <a:solidFill>
                    <a:srgbClr val="000000"/>
                  </a:solidFill>
                  <a:round/>
                  <a:headEnd/>
                  <a:tailEnd/>
                </a14:hiddenLine>
              </a:ext>
            </a:extLst>
          </p:spPr>
          <p:txBody>
            <a:bodyPr/>
            <a:lstStyle/>
            <a:p>
              <a:endParaRPr lang="en-US"/>
            </a:p>
          </p:txBody>
        </p:sp>
        <p:sp>
          <p:nvSpPr>
            <p:cNvPr id="91" name="Freeform 9">
              <a:extLst>
                <a:ext uri="{FF2B5EF4-FFF2-40B4-BE49-F238E27FC236}">
                  <a16:creationId xmlns:a16="http://schemas.microsoft.com/office/drawing/2014/main" id="{ABCF0F27-B056-474C-A0FB-1DB747A92FB2}"/>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503237" y="1801813"/>
              <a:ext cx="190500" cy="188913"/>
            </a:xfrm>
            <a:custGeom>
              <a:avLst/>
              <a:gdLst/>
              <a:ahLst/>
              <a:cxnLst/>
              <a:rect l="0" t="0" r="r" b="b"/>
              <a:pathLst>
                <a:path w="40" h="40">
                  <a:moveTo>
                    <a:pt x="20" y="40"/>
                  </a:moveTo>
                  <a:cubicBezTo>
                    <a:pt x="9" y="40"/>
                    <a:pt x="0" y="31"/>
                    <a:pt x="0" y="20"/>
                  </a:cubicBezTo>
                  <a:cubicBezTo>
                    <a:pt x="0" y="9"/>
                    <a:pt x="9" y="0"/>
                    <a:pt x="20" y="0"/>
                  </a:cubicBezTo>
                  <a:cubicBezTo>
                    <a:pt x="33" y="0"/>
                    <a:pt x="40" y="6"/>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9"/>
                    <a:pt x="31" y="4"/>
                    <a:pt x="20" y="4"/>
                  </a:cubicBezTo>
                  <a:close/>
                </a:path>
              </a:pathLst>
            </a:custGeom>
            <a:grpFill/>
            <a:ln>
              <a:noFill/>
            </a:ln>
            <a:extLst>
              <a:ext uri="{91240B29-F687-4f45-9708-019B960494DF}">
                <a14:hiddenLine xmlns:a14="http://schemas.microsoft.com/office/drawing/2010/main" xmlns:dgm="http://schemas.openxmlformats.org/drawingml/2006/diagram" xmlns:p14="http://schemas.microsoft.com/office/powerpoint/2010/main" xmlns:a16="http://schemas.microsoft.com/office/drawing/2014/main" xmlns="" w="9525">
                  <a:solidFill>
                    <a:srgbClr val="000000"/>
                  </a:solidFill>
                  <a:round/>
                  <a:headEnd/>
                  <a:tailEnd/>
                </a14:hiddenLine>
              </a:ext>
            </a:extLst>
          </p:spPr>
          <p:txBody>
            <a:bodyPr/>
            <a:lstStyle/>
            <a:p>
              <a:endParaRPr lang="en-US"/>
            </a:p>
          </p:txBody>
        </p:sp>
        <p:sp>
          <p:nvSpPr>
            <p:cNvPr id="92" name="Freeform 10">
              <a:extLst>
                <a:ext uri="{FF2B5EF4-FFF2-40B4-BE49-F238E27FC236}">
                  <a16:creationId xmlns:a16="http://schemas.microsoft.com/office/drawing/2014/main" id="{0A0A5B7B-BA2A-45CC-AABE-9D5B08A5DB6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85750" y="4763"/>
              <a:ext cx="369888" cy="1430338"/>
            </a:xfrm>
            <a:custGeom>
              <a:avLst/>
              <a:gdLst/>
              <a:ahLst/>
              <a:cxnLst/>
              <a:rect l="0" t="0" r="r" b="b"/>
              <a:pathLst>
                <a:path w="233" h="901">
                  <a:moveTo>
                    <a:pt x="221" y="901"/>
                  </a:moveTo>
                  <a:lnTo>
                    <a:pt x="0" y="383"/>
                  </a:lnTo>
                  <a:lnTo>
                    <a:pt x="0" y="0"/>
                  </a:lnTo>
                  <a:lnTo>
                    <a:pt x="18" y="0"/>
                  </a:lnTo>
                  <a:lnTo>
                    <a:pt x="18" y="380"/>
                  </a:lnTo>
                  <a:lnTo>
                    <a:pt x="233" y="895"/>
                  </a:lnTo>
                  <a:lnTo>
                    <a:pt x="221" y="901"/>
                  </a:lnTo>
                  <a:close/>
                </a:path>
              </a:pathLst>
            </a:custGeom>
            <a:grpFill/>
            <a:ln>
              <a:noFill/>
            </a:ln>
            <a:extLst>
              <a:ext uri="{91240B29-F687-4f45-9708-019B960494DF}">
                <a14:hiddenLine xmlns:a14="http://schemas.microsoft.com/office/drawing/2010/main" xmlns:dgm="http://schemas.openxmlformats.org/drawingml/2006/diagram" xmlns:p14="http://schemas.microsoft.com/office/powerpoint/2010/main" xmlns:a16="http://schemas.microsoft.com/office/drawing/2014/main" xmlns="" w="9525">
                  <a:solidFill>
                    <a:srgbClr val="000000"/>
                  </a:solidFill>
                  <a:round/>
                  <a:headEnd/>
                  <a:tailEnd/>
                </a14:hiddenLine>
              </a:ext>
            </a:extLst>
          </p:spPr>
          <p:txBody>
            <a:bodyPr/>
            <a:lstStyle/>
            <a:p>
              <a:endParaRPr lang="en-US"/>
            </a:p>
          </p:txBody>
        </p:sp>
        <p:sp>
          <p:nvSpPr>
            <p:cNvPr id="93" name="Freeform 11">
              <a:extLst>
                <a:ext uri="{FF2B5EF4-FFF2-40B4-BE49-F238E27FC236}">
                  <a16:creationId xmlns:a16="http://schemas.microsoft.com/office/drawing/2014/main" id="{3C9A5D2B-1787-4954-9108-B9D497A87C8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546100" y="0"/>
              <a:ext cx="152400" cy="912813"/>
            </a:xfrm>
            <a:custGeom>
              <a:avLst/>
              <a:gdLst/>
              <a:ahLst/>
              <a:cxnLst/>
              <a:rect l="0" t="0" r="r" b="b"/>
              <a:pathLst>
                <a:path w="96" h="575">
                  <a:moveTo>
                    <a:pt x="96" y="575"/>
                  </a:moveTo>
                  <a:lnTo>
                    <a:pt x="78" y="575"/>
                  </a:lnTo>
                  <a:lnTo>
                    <a:pt x="78" y="192"/>
                  </a:lnTo>
                  <a:lnTo>
                    <a:pt x="0" y="6"/>
                  </a:lnTo>
                  <a:lnTo>
                    <a:pt x="15" y="0"/>
                  </a:lnTo>
                  <a:lnTo>
                    <a:pt x="96" y="189"/>
                  </a:lnTo>
                  <a:lnTo>
                    <a:pt x="96" y="575"/>
                  </a:lnTo>
                  <a:close/>
                </a:path>
              </a:pathLst>
            </a:custGeom>
            <a:grpFill/>
            <a:ln>
              <a:noFill/>
            </a:ln>
            <a:extLst>
              <a:ext uri="{91240B29-F687-4f45-9708-019B960494DF}">
                <a14:hiddenLine xmlns:a14="http://schemas.microsoft.com/office/drawing/2010/main" xmlns:dgm="http://schemas.openxmlformats.org/drawingml/2006/diagram" xmlns:p14="http://schemas.microsoft.com/office/powerpoint/2010/main" xmlns:a16="http://schemas.microsoft.com/office/drawing/2014/main" xmlns="" w="9525">
                  <a:solidFill>
                    <a:srgbClr val="000000"/>
                  </a:solidFill>
                  <a:round/>
                  <a:headEnd/>
                  <a:tailEnd/>
                </a14:hiddenLine>
              </a:ext>
            </a:extLst>
          </p:spPr>
          <p:txBody>
            <a:bodyPr/>
            <a:lstStyle/>
            <a:p>
              <a:endParaRPr lang="en-US"/>
            </a:p>
          </p:txBody>
        </p:sp>
        <p:sp>
          <p:nvSpPr>
            <p:cNvPr id="94" name="Freeform 12">
              <a:extLst>
                <a:ext uri="{FF2B5EF4-FFF2-40B4-BE49-F238E27FC236}">
                  <a16:creationId xmlns:a16="http://schemas.microsoft.com/office/drawing/2014/main" id="{818C4F8B-7556-49A7-83C6-C8F631F6A983}"/>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588962" y="1420813"/>
              <a:ext cx="190500" cy="190500"/>
            </a:xfrm>
            <a:custGeom>
              <a:avLst/>
              <a:gdLst/>
              <a:ahLst/>
              <a:cxnLst/>
              <a:rect l="0" t="0" r="r" b="b"/>
              <a:pathLst>
                <a:path w="40" h="40">
                  <a:moveTo>
                    <a:pt x="20" y="40"/>
                  </a:moveTo>
                  <a:cubicBezTo>
                    <a:pt x="9" y="40"/>
                    <a:pt x="0" y="31"/>
                    <a:pt x="0" y="20"/>
                  </a:cubicBezTo>
                  <a:cubicBezTo>
                    <a:pt x="0" y="9"/>
                    <a:pt x="9" y="0"/>
                    <a:pt x="20" y="0"/>
                  </a:cubicBezTo>
                  <a:cubicBezTo>
                    <a:pt x="33" y="0"/>
                    <a:pt x="40" y="7"/>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9"/>
                    <a:pt x="31" y="4"/>
                    <a:pt x="20" y="4"/>
                  </a:cubicBezTo>
                  <a:close/>
                </a:path>
              </a:pathLst>
            </a:custGeom>
            <a:grpFill/>
            <a:ln>
              <a:noFill/>
            </a:ln>
            <a:extLst>
              <a:ext uri="{91240B29-F687-4f45-9708-019B960494DF}">
                <a14:hiddenLine xmlns:a14="http://schemas.microsoft.com/office/drawing/2010/main" xmlns:dgm="http://schemas.openxmlformats.org/drawingml/2006/diagram" xmlns:p14="http://schemas.microsoft.com/office/powerpoint/2010/main" xmlns:a16="http://schemas.microsoft.com/office/drawing/2014/main" xmlns="" w="9525">
                  <a:solidFill>
                    <a:srgbClr val="000000"/>
                  </a:solidFill>
                  <a:round/>
                  <a:headEnd/>
                  <a:tailEnd/>
                </a14:hiddenLine>
              </a:ext>
            </a:extLst>
          </p:spPr>
          <p:txBody>
            <a:bodyPr/>
            <a:lstStyle/>
            <a:p>
              <a:endParaRPr lang="en-US"/>
            </a:p>
          </p:txBody>
        </p:sp>
        <p:sp>
          <p:nvSpPr>
            <p:cNvPr id="95" name="Freeform 13">
              <a:extLst>
                <a:ext uri="{FF2B5EF4-FFF2-40B4-BE49-F238E27FC236}">
                  <a16:creationId xmlns:a16="http://schemas.microsoft.com/office/drawing/2014/main" id="{22BED614-D078-47EA-9C72-190217FDD577}"/>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588962" y="9032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dgm="http://schemas.openxmlformats.org/drawingml/2006/diagram" xmlns:p14="http://schemas.microsoft.com/office/powerpoint/2010/main" xmlns:a16="http://schemas.microsoft.com/office/drawing/2014/main" xmlns="" w="9525">
                  <a:solidFill>
                    <a:srgbClr val="000000"/>
                  </a:solidFill>
                  <a:round/>
                  <a:headEnd/>
                  <a:tailEnd/>
                </a14:hiddenLine>
              </a:ext>
            </a:extLst>
          </p:spPr>
          <p:txBody>
            <a:bodyPr/>
            <a:lstStyle/>
            <a:p>
              <a:endParaRPr lang="en-US"/>
            </a:p>
          </p:txBody>
        </p:sp>
        <p:sp>
          <p:nvSpPr>
            <p:cNvPr id="96" name="Freeform 14">
              <a:extLst>
                <a:ext uri="{FF2B5EF4-FFF2-40B4-BE49-F238E27FC236}">
                  <a16:creationId xmlns:a16="http://schemas.microsoft.com/office/drawing/2014/main" id="{73DE0BF2-86D7-4038-AC4B-AF0F116A5870}"/>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41350" y="0"/>
              <a:ext cx="422275" cy="527050"/>
            </a:xfrm>
            <a:custGeom>
              <a:avLst/>
              <a:gdLst/>
              <a:ahLst/>
              <a:cxnLst/>
              <a:rect l="0" t="0" r="r" b="b"/>
              <a:pathLst>
                <a:path w="266" h="332">
                  <a:moveTo>
                    <a:pt x="257" y="332"/>
                  </a:moveTo>
                  <a:lnTo>
                    <a:pt x="48" y="123"/>
                  </a:lnTo>
                  <a:lnTo>
                    <a:pt x="0" y="6"/>
                  </a:lnTo>
                  <a:lnTo>
                    <a:pt x="15" y="0"/>
                  </a:lnTo>
                  <a:lnTo>
                    <a:pt x="63" y="114"/>
                  </a:lnTo>
                  <a:lnTo>
                    <a:pt x="266" y="320"/>
                  </a:lnTo>
                  <a:lnTo>
                    <a:pt x="257" y="332"/>
                  </a:lnTo>
                  <a:close/>
                </a:path>
              </a:pathLst>
            </a:custGeom>
            <a:grpFill/>
            <a:ln>
              <a:noFill/>
            </a:ln>
            <a:extLst>
              <a:ext uri="{91240B29-F687-4f45-9708-019B960494DF}">
                <a14:hiddenLine xmlns:a14="http://schemas.microsoft.com/office/drawing/2010/main" xmlns:dgm="http://schemas.openxmlformats.org/drawingml/2006/diagram" xmlns:p14="http://schemas.microsoft.com/office/powerpoint/2010/main" xmlns:a16="http://schemas.microsoft.com/office/drawing/2014/main" xmlns="" w="9525">
                  <a:solidFill>
                    <a:srgbClr val="000000"/>
                  </a:solidFill>
                  <a:round/>
                  <a:headEnd/>
                  <a:tailEnd/>
                </a14:hiddenLine>
              </a:ext>
            </a:extLst>
          </p:spPr>
          <p:txBody>
            <a:bodyPr/>
            <a:lstStyle/>
            <a:p>
              <a:endParaRPr lang="en-US"/>
            </a:p>
          </p:txBody>
        </p:sp>
        <p:sp>
          <p:nvSpPr>
            <p:cNvPr id="97" name="Freeform 15">
              <a:extLst>
                <a:ext uri="{FF2B5EF4-FFF2-40B4-BE49-F238E27FC236}">
                  <a16:creationId xmlns:a16="http://schemas.microsoft.com/office/drawing/2014/main" id="{11D8BB55-D027-420C-9EF9-49B3BA79DC73}"/>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020762" y="488950"/>
              <a:ext cx="161925" cy="147638"/>
            </a:xfrm>
            <a:custGeom>
              <a:avLst/>
              <a:gdLst/>
              <a:ahLst/>
              <a:cxnLst/>
              <a:rect l="0" t="0" r="r" b="b"/>
              <a:pathLst>
                <a:path w="34" h="31">
                  <a:moveTo>
                    <a:pt x="17" y="31"/>
                  </a:moveTo>
                  <a:cubicBezTo>
                    <a:pt x="13" y="31"/>
                    <a:pt x="9" y="30"/>
                    <a:pt x="6" y="27"/>
                  </a:cubicBezTo>
                  <a:cubicBezTo>
                    <a:pt x="0" y="20"/>
                    <a:pt x="0" y="10"/>
                    <a:pt x="6" y="4"/>
                  </a:cubicBezTo>
                  <a:cubicBezTo>
                    <a:pt x="9" y="1"/>
                    <a:pt x="13" y="0"/>
                    <a:pt x="17" y="0"/>
                  </a:cubicBezTo>
                  <a:cubicBezTo>
                    <a:pt x="21" y="0"/>
                    <a:pt x="25" y="1"/>
                    <a:pt x="28" y="4"/>
                  </a:cubicBezTo>
                  <a:cubicBezTo>
                    <a:pt x="34" y="10"/>
                    <a:pt x="34" y="20"/>
                    <a:pt x="28" y="27"/>
                  </a:cubicBezTo>
                  <a:cubicBezTo>
                    <a:pt x="25" y="30"/>
                    <a:pt x="21" y="31"/>
                    <a:pt x="17" y="31"/>
                  </a:cubicBezTo>
                  <a:close/>
                  <a:moveTo>
                    <a:pt x="17" y="4"/>
                  </a:moveTo>
                  <a:cubicBezTo>
                    <a:pt x="14" y="4"/>
                    <a:pt x="11" y="5"/>
                    <a:pt x="9" y="7"/>
                  </a:cubicBezTo>
                  <a:cubicBezTo>
                    <a:pt x="4" y="12"/>
                    <a:pt x="4" y="19"/>
                    <a:pt x="9" y="24"/>
                  </a:cubicBezTo>
                  <a:cubicBezTo>
                    <a:pt x="11" y="26"/>
                    <a:pt x="14" y="27"/>
                    <a:pt x="17" y="27"/>
                  </a:cubicBezTo>
                  <a:cubicBezTo>
                    <a:pt x="20" y="27"/>
                    <a:pt x="23" y="26"/>
                    <a:pt x="25" y="24"/>
                  </a:cubicBezTo>
                  <a:cubicBezTo>
                    <a:pt x="30" y="19"/>
                    <a:pt x="30" y="12"/>
                    <a:pt x="25" y="7"/>
                  </a:cubicBezTo>
                  <a:cubicBezTo>
                    <a:pt x="23" y="5"/>
                    <a:pt x="20" y="4"/>
                    <a:pt x="17" y="4"/>
                  </a:cubicBezTo>
                  <a:close/>
                </a:path>
              </a:pathLst>
            </a:custGeom>
            <a:grpFill/>
            <a:ln>
              <a:noFill/>
            </a:ln>
            <a:extLst>
              <a:ext uri="{91240B29-F687-4f45-9708-019B960494DF}">
                <a14:hiddenLine xmlns:a14="http://schemas.microsoft.com/office/drawing/2010/main" xmlns:dgm="http://schemas.openxmlformats.org/drawingml/2006/diagram" xmlns:p14="http://schemas.microsoft.com/office/powerpoint/2010/main" xmlns:a16="http://schemas.microsoft.com/office/drawing/2014/main" xmlns="" w="9525">
                  <a:solidFill>
                    <a:srgbClr val="000000"/>
                  </a:solidFill>
                  <a:round/>
                  <a:headEnd/>
                  <a:tailEnd/>
                </a14:hiddenLine>
              </a:ext>
            </a:extLst>
          </p:spPr>
          <p:txBody>
            <a:bodyPr/>
            <a:lstStyle/>
            <a:p>
              <a:endParaRPr lang="en-US"/>
            </a:p>
          </p:txBody>
        </p:sp>
        <p:sp>
          <p:nvSpPr>
            <p:cNvPr id="98" name="Line 16">
              <a:extLst>
                <a:ext uri="{FF2B5EF4-FFF2-40B4-BE49-F238E27FC236}">
                  <a16:creationId xmlns:a16="http://schemas.microsoft.com/office/drawing/2014/main" id="{3FAEF5CE-07ED-46A7-9777-D86C70719583}"/>
                </a:ext>
                <a:ext uri="{C183D7F6-B498-43B3-948B-1728B52AA6E4}">
                  <adec:decorative xmlns:adec="http://schemas.microsoft.com/office/drawing/2017/decorative" val="1"/>
                </a:ext>
              </a:extLst>
            </p:cNvPr>
            <p:cNvSpPr>
              <a:spLocks noChangeShapeType="1"/>
            </p:cNvSpPr>
            <p:nvPr>
              <p:extLst>
                <p:ext uri="{386F3935-93C4-4BCD-93E2-E3B085C9AB24}">
                  <p16:designElem xmlns:p16="http://schemas.microsoft.com/office/powerpoint/2015/main" val="1"/>
                </p:ext>
              </p:extLst>
            </p:nvPr>
          </p:nvSpPr>
          <p:spPr bwMode="auto">
            <a:xfrm>
              <a:off x="-4763" y="9525"/>
              <a:ext cx="0" cy="0"/>
            </a:xfrm>
            <a:prstGeom prst="line">
              <a:avLst/>
            </a:prstGeom>
            <a:grpFill/>
            <a:ln w="15" cap="flat">
              <a:solidFill>
                <a:srgbClr val="FFFFFF"/>
              </a:solidFill>
              <a:prstDash val="solid"/>
              <a:miter lim="800000"/>
              <a:headEnd/>
              <a:tailEnd/>
            </a:ln>
          </p:spPr>
          <p:txBody>
            <a:bodyPr/>
            <a:lstStyle/>
            <a:p>
              <a:endParaRPr lang="en-US"/>
            </a:p>
          </p:txBody>
        </p:sp>
        <p:sp>
          <p:nvSpPr>
            <p:cNvPr id="99" name="Freeform 17">
              <a:extLst>
                <a:ext uri="{FF2B5EF4-FFF2-40B4-BE49-F238E27FC236}">
                  <a16:creationId xmlns:a16="http://schemas.microsoft.com/office/drawing/2014/main" id="{29CAFB1A-357C-4313-B734-1CD4E4F9D2D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9525" y="1801813"/>
              <a:ext cx="123825" cy="127000"/>
            </a:xfrm>
            <a:custGeom>
              <a:avLst/>
              <a:gdLst/>
              <a:ahLst/>
              <a:cxnLst/>
              <a:rect l="0" t="0" r="r" b="b"/>
              <a:pathLst>
                <a:path w="78" h="80">
                  <a:moveTo>
                    <a:pt x="6" y="80"/>
                  </a:moveTo>
                  <a:lnTo>
                    <a:pt x="0" y="71"/>
                  </a:lnTo>
                  <a:lnTo>
                    <a:pt x="69" y="0"/>
                  </a:lnTo>
                  <a:lnTo>
                    <a:pt x="78" y="9"/>
                  </a:lnTo>
                  <a:lnTo>
                    <a:pt x="6" y="80"/>
                  </a:lnTo>
                  <a:close/>
                </a:path>
              </a:pathLst>
            </a:custGeom>
            <a:grpFill/>
            <a:ln>
              <a:noFill/>
            </a:ln>
            <a:extLst>
              <a:ext uri="{91240B29-F687-4f45-9708-019B960494DF}">
                <a14:hiddenLine xmlns:a14="http://schemas.microsoft.com/office/drawing/2010/main" xmlns:dgm="http://schemas.openxmlformats.org/drawingml/2006/diagram" xmlns:p14="http://schemas.microsoft.com/office/powerpoint/2010/main" xmlns:a16="http://schemas.microsoft.com/office/drawing/2014/main" xmlns="" w="9525">
                  <a:solidFill>
                    <a:srgbClr val="000000"/>
                  </a:solidFill>
                  <a:round/>
                  <a:headEnd/>
                  <a:tailEnd/>
                </a14:hiddenLine>
              </a:ext>
            </a:extLst>
          </p:spPr>
          <p:txBody>
            <a:bodyPr/>
            <a:lstStyle/>
            <a:p>
              <a:endParaRPr lang="en-US"/>
            </a:p>
          </p:txBody>
        </p:sp>
        <p:sp>
          <p:nvSpPr>
            <p:cNvPr id="100" name="Freeform 18">
              <a:extLst>
                <a:ext uri="{FF2B5EF4-FFF2-40B4-BE49-F238E27FC236}">
                  <a16:creationId xmlns:a16="http://schemas.microsoft.com/office/drawing/2014/main" id="{653161D3-8634-4BB7-A2BC-028C4EAA151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9525" y="3549650"/>
              <a:ext cx="147638" cy="481013"/>
            </a:xfrm>
            <a:custGeom>
              <a:avLst/>
              <a:gdLst/>
              <a:ahLst/>
              <a:cxnLst/>
              <a:rect l="0" t="0" r="r" b="b"/>
              <a:pathLst>
                <a:path w="93" h="303">
                  <a:moveTo>
                    <a:pt x="93" y="303"/>
                  </a:moveTo>
                  <a:lnTo>
                    <a:pt x="78" y="303"/>
                  </a:lnTo>
                  <a:lnTo>
                    <a:pt x="78" y="78"/>
                  </a:lnTo>
                  <a:lnTo>
                    <a:pt x="0" y="12"/>
                  </a:lnTo>
                  <a:lnTo>
                    <a:pt x="12" y="0"/>
                  </a:lnTo>
                  <a:lnTo>
                    <a:pt x="93" y="69"/>
                  </a:lnTo>
                  <a:lnTo>
                    <a:pt x="93" y="303"/>
                  </a:lnTo>
                  <a:close/>
                </a:path>
              </a:pathLst>
            </a:custGeom>
            <a:grpFill/>
            <a:ln>
              <a:noFill/>
            </a:ln>
            <a:extLst>
              <a:ext uri="{91240B29-F687-4f45-9708-019B960494DF}">
                <a14:hiddenLine xmlns:a14="http://schemas.microsoft.com/office/drawing/2010/main" xmlns:dgm="http://schemas.openxmlformats.org/drawingml/2006/diagram" xmlns:p14="http://schemas.microsoft.com/office/powerpoint/2010/main" xmlns:a16="http://schemas.microsoft.com/office/drawing/2014/main" xmlns="" w="9525">
                  <a:solidFill>
                    <a:srgbClr val="000000"/>
                  </a:solidFill>
                  <a:round/>
                  <a:headEnd/>
                  <a:tailEnd/>
                </a14:hiddenLine>
              </a:ext>
            </a:extLst>
          </p:spPr>
          <p:txBody>
            <a:bodyPr/>
            <a:lstStyle/>
            <a:p>
              <a:endParaRPr lang="en-US"/>
            </a:p>
          </p:txBody>
        </p:sp>
        <p:sp>
          <p:nvSpPr>
            <p:cNvPr id="101" name="Freeform 19">
              <a:extLst>
                <a:ext uri="{FF2B5EF4-FFF2-40B4-BE49-F238E27FC236}">
                  <a16:creationId xmlns:a16="http://schemas.microsoft.com/office/drawing/2014/main" id="{9537546A-6FF1-408B-AFE2-BBF7D348230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28587" y="1382713"/>
              <a:ext cx="142875" cy="476250"/>
            </a:xfrm>
            <a:custGeom>
              <a:avLst/>
              <a:gdLst/>
              <a:ahLst/>
              <a:cxnLst/>
              <a:rect l="0" t="0" r="r" b="b"/>
              <a:pathLst>
                <a:path w="90" h="300">
                  <a:moveTo>
                    <a:pt x="90" y="300"/>
                  </a:moveTo>
                  <a:lnTo>
                    <a:pt x="78" y="300"/>
                  </a:lnTo>
                  <a:lnTo>
                    <a:pt x="78" y="84"/>
                  </a:lnTo>
                  <a:lnTo>
                    <a:pt x="0" y="9"/>
                  </a:lnTo>
                  <a:lnTo>
                    <a:pt x="9" y="0"/>
                  </a:lnTo>
                  <a:lnTo>
                    <a:pt x="90" y="81"/>
                  </a:lnTo>
                  <a:lnTo>
                    <a:pt x="90" y="300"/>
                  </a:lnTo>
                  <a:close/>
                </a:path>
              </a:pathLst>
            </a:custGeom>
            <a:grpFill/>
            <a:ln>
              <a:noFill/>
            </a:ln>
            <a:extLst>
              <a:ext uri="{91240B29-F687-4f45-9708-019B960494DF}">
                <a14:hiddenLine xmlns:a14="http://schemas.microsoft.com/office/drawing/2010/main" xmlns:dgm="http://schemas.openxmlformats.org/drawingml/2006/diagram" xmlns:p14="http://schemas.microsoft.com/office/powerpoint/2010/main" xmlns:a16="http://schemas.microsoft.com/office/drawing/2014/main" xmlns="" w="9525">
                  <a:solidFill>
                    <a:srgbClr val="000000"/>
                  </a:solidFill>
                  <a:round/>
                  <a:headEnd/>
                  <a:tailEnd/>
                </a14:hiddenLine>
              </a:ext>
            </a:extLst>
          </p:spPr>
          <p:txBody>
            <a:bodyPr/>
            <a:lstStyle/>
            <a:p>
              <a:endParaRPr lang="en-US"/>
            </a:p>
          </p:txBody>
        </p:sp>
        <p:sp>
          <p:nvSpPr>
            <p:cNvPr id="102" name="Freeform 20">
              <a:extLst>
                <a:ext uri="{FF2B5EF4-FFF2-40B4-BE49-F238E27FC236}">
                  <a16:creationId xmlns:a16="http://schemas.microsoft.com/office/drawing/2014/main" id="{F73EE662-79B7-404B-B1B8-0E096BE4CD66}"/>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204787" y="1849438"/>
              <a:ext cx="114300" cy="107950"/>
            </a:xfrm>
            <a:custGeom>
              <a:avLst/>
              <a:gdLst/>
              <a:ahLst/>
              <a:cxnLst/>
              <a:rect l="0" t="0" r="r" b="b"/>
              <a:pathLst>
                <a:path w="24" h="23">
                  <a:moveTo>
                    <a:pt x="12" y="23"/>
                  </a:moveTo>
                  <a:cubicBezTo>
                    <a:pt x="6" y="23"/>
                    <a:pt x="0" y="18"/>
                    <a:pt x="0" y="12"/>
                  </a:cubicBezTo>
                  <a:cubicBezTo>
                    <a:pt x="0" y="5"/>
                    <a:pt x="6" y="0"/>
                    <a:pt x="12" y="0"/>
                  </a:cubicBezTo>
                  <a:cubicBezTo>
                    <a:pt x="18" y="0"/>
                    <a:pt x="24" y="5"/>
                    <a:pt x="24" y="12"/>
                  </a:cubicBezTo>
                  <a:cubicBezTo>
                    <a:pt x="24" y="18"/>
                    <a:pt x="18" y="23"/>
                    <a:pt x="12" y="23"/>
                  </a:cubicBezTo>
                  <a:close/>
                  <a:moveTo>
                    <a:pt x="12" y="4"/>
                  </a:moveTo>
                  <a:cubicBezTo>
                    <a:pt x="8" y="4"/>
                    <a:pt x="4" y="8"/>
                    <a:pt x="4" y="12"/>
                  </a:cubicBezTo>
                  <a:cubicBezTo>
                    <a:pt x="4" y="16"/>
                    <a:pt x="8" y="19"/>
                    <a:pt x="12" y="19"/>
                  </a:cubicBezTo>
                  <a:cubicBezTo>
                    <a:pt x="16" y="19"/>
                    <a:pt x="20" y="16"/>
                    <a:pt x="20" y="12"/>
                  </a:cubicBezTo>
                  <a:cubicBezTo>
                    <a:pt x="20" y="8"/>
                    <a:pt x="16" y="4"/>
                    <a:pt x="12" y="4"/>
                  </a:cubicBezTo>
                  <a:close/>
                </a:path>
              </a:pathLst>
            </a:custGeom>
            <a:grpFill/>
            <a:ln>
              <a:noFill/>
            </a:ln>
            <a:extLst>
              <a:ext uri="{91240B29-F687-4f45-9708-019B960494DF}">
                <a14:hiddenLine xmlns:a14="http://schemas.microsoft.com/office/drawing/2010/main" xmlns:dgm="http://schemas.openxmlformats.org/drawingml/2006/diagram" xmlns:p14="http://schemas.microsoft.com/office/powerpoint/2010/main" xmlns:a16="http://schemas.microsoft.com/office/drawing/2014/main" xmlns="" w="9525">
                  <a:solidFill>
                    <a:srgbClr val="000000"/>
                  </a:solidFill>
                  <a:round/>
                  <a:headEnd/>
                  <a:tailEnd/>
                </a14:hiddenLine>
              </a:ext>
            </a:extLst>
          </p:spPr>
          <p:txBody>
            <a:bodyPr/>
            <a:lstStyle/>
            <a:p>
              <a:endParaRPr lang="en-US"/>
            </a:p>
          </p:txBody>
        </p:sp>
        <p:sp>
          <p:nvSpPr>
            <p:cNvPr id="103" name="Rectangle 21">
              <a:extLst>
                <a:ext uri="{FF2B5EF4-FFF2-40B4-BE49-F238E27FC236}">
                  <a16:creationId xmlns:a16="http://schemas.microsoft.com/office/drawing/2014/main" id="{B6DDB906-1F52-4D64-8493-4816EDDD34CC}"/>
                </a:ext>
                <a:ext uri="{C183D7F6-B498-43B3-948B-1728B52AA6E4}">
                  <adec:decorative xmlns:adec="http://schemas.microsoft.com/office/drawing/2017/decorative" val="1"/>
                </a:ext>
              </a:extLst>
            </p:cNvPr>
            <p:cNvSpPr>
              <a:spLocks noChangeArrowheads="1"/>
            </p:cNvSpPr>
            <p:nvPr>
              <p:extLst>
                <p:ext uri="{386F3935-93C4-4BCD-93E2-E3B085C9AB24}">
                  <p16:designElem xmlns:p16="http://schemas.microsoft.com/office/powerpoint/2015/main" val="1"/>
                </p:ext>
              </p:extLst>
            </p:nvPr>
          </p:nvSpPr>
          <p:spPr bwMode="auto">
            <a:xfrm>
              <a:off x="133350" y="4662488"/>
              <a:ext cx="23813" cy="2181225"/>
            </a:xfrm>
            <a:prstGeom prst="rect">
              <a:avLst/>
            </a:prstGeom>
            <a:grpFill/>
            <a:ln>
              <a:noFill/>
            </a:ln>
            <a:extLst>
              <a:ext uri="{91240B29-F687-4f45-9708-019B960494DF}">
                <a14:hiddenLine xmlns:a14="http://schemas.microsoft.com/office/drawing/2010/main" xmlns:dgm="http://schemas.openxmlformats.org/drawingml/2006/diagram" xmlns:p14="http://schemas.microsoft.com/office/powerpoint/2010/main" xmlns:a16="http://schemas.microsoft.com/office/drawing/2014/main" xmlns="" w="9525">
                  <a:solidFill>
                    <a:srgbClr val="000000"/>
                  </a:solidFill>
                  <a:miter lim="800000"/>
                  <a:headEnd/>
                  <a:tailEnd/>
                </a14:hiddenLine>
              </a:ext>
            </a:extLst>
          </p:spPr>
          <p:txBody>
            <a:bodyPr/>
            <a:lstStyle/>
            <a:p>
              <a:endParaRPr lang="en-US"/>
            </a:p>
          </p:txBody>
        </p:sp>
        <p:sp>
          <p:nvSpPr>
            <p:cNvPr id="104" name="Freeform 22">
              <a:extLst>
                <a:ext uri="{FF2B5EF4-FFF2-40B4-BE49-F238E27FC236}">
                  <a16:creationId xmlns:a16="http://schemas.microsoft.com/office/drawing/2014/main" id="{4FA472A5-ABEA-4961-897B-7EB96AF09A1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223837" y="5041900"/>
              <a:ext cx="369888" cy="1801813"/>
            </a:xfrm>
            <a:custGeom>
              <a:avLst/>
              <a:gdLst/>
              <a:ahLst/>
              <a:cxnLst/>
              <a:rect l="0" t="0" r="r" b="b"/>
              <a:pathLst>
                <a:path w="233" h="1135">
                  <a:moveTo>
                    <a:pt x="15" y="1135"/>
                  </a:moveTo>
                  <a:lnTo>
                    <a:pt x="0" y="1135"/>
                  </a:lnTo>
                  <a:lnTo>
                    <a:pt x="0" y="515"/>
                  </a:lnTo>
                  <a:lnTo>
                    <a:pt x="0" y="512"/>
                  </a:lnTo>
                  <a:lnTo>
                    <a:pt x="218" y="0"/>
                  </a:lnTo>
                  <a:lnTo>
                    <a:pt x="233" y="6"/>
                  </a:lnTo>
                  <a:lnTo>
                    <a:pt x="15" y="518"/>
                  </a:lnTo>
                  <a:lnTo>
                    <a:pt x="15" y="1135"/>
                  </a:lnTo>
                  <a:close/>
                </a:path>
              </a:pathLst>
            </a:custGeom>
            <a:grpFill/>
            <a:ln>
              <a:noFill/>
            </a:ln>
            <a:extLst>
              <a:ext uri="{91240B29-F687-4f45-9708-019B960494DF}">
                <a14:hiddenLine xmlns:a14="http://schemas.microsoft.com/office/drawing/2010/main" xmlns:dgm="http://schemas.openxmlformats.org/drawingml/2006/diagram" xmlns:p14="http://schemas.microsoft.com/office/powerpoint/2010/main" xmlns:a16="http://schemas.microsoft.com/office/drawing/2014/main" xmlns="" w="9525">
                  <a:solidFill>
                    <a:srgbClr val="000000"/>
                  </a:solidFill>
                  <a:round/>
                  <a:headEnd/>
                  <a:tailEnd/>
                </a14:hiddenLine>
              </a:ext>
            </a:extLst>
          </p:spPr>
          <p:txBody>
            <a:bodyPr/>
            <a:lstStyle/>
            <a:p>
              <a:endParaRPr lang="en-US"/>
            </a:p>
          </p:txBody>
        </p:sp>
        <p:sp>
          <p:nvSpPr>
            <p:cNvPr id="105" name="Freeform 23">
              <a:extLst>
                <a:ext uri="{FF2B5EF4-FFF2-40B4-BE49-F238E27FC236}">
                  <a16:creationId xmlns:a16="http://schemas.microsoft.com/office/drawing/2014/main" id="{54226E99-C38F-4456-A1F8-8897483FD9A8}"/>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52387" y="44815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8" y="36"/>
                    <a:pt x="36" y="29"/>
                    <a:pt x="36" y="20"/>
                  </a:cubicBezTo>
                  <a:cubicBezTo>
                    <a:pt x="36" y="11"/>
                    <a:pt x="28" y="4"/>
                    <a:pt x="20" y="4"/>
                  </a:cubicBezTo>
                  <a:close/>
                </a:path>
              </a:pathLst>
            </a:custGeom>
            <a:grpFill/>
            <a:ln>
              <a:noFill/>
            </a:ln>
            <a:extLst>
              <a:ext uri="{91240B29-F687-4f45-9708-019B960494DF}">
                <a14:hiddenLine xmlns:a14="http://schemas.microsoft.com/office/drawing/2010/main" xmlns:dgm="http://schemas.openxmlformats.org/drawingml/2006/diagram" xmlns:p14="http://schemas.microsoft.com/office/powerpoint/2010/main" xmlns:a16="http://schemas.microsoft.com/office/drawing/2014/main" xmlns="" w="9525">
                  <a:solidFill>
                    <a:srgbClr val="000000"/>
                  </a:solidFill>
                  <a:round/>
                  <a:headEnd/>
                  <a:tailEnd/>
                </a14:hiddenLine>
              </a:ext>
            </a:extLst>
          </p:spPr>
          <p:txBody>
            <a:bodyPr/>
            <a:lstStyle/>
            <a:p>
              <a:endParaRPr lang="en-US"/>
            </a:p>
          </p:txBody>
        </p:sp>
        <p:sp>
          <p:nvSpPr>
            <p:cNvPr id="106" name="Freeform 24">
              <a:extLst>
                <a:ext uri="{FF2B5EF4-FFF2-40B4-BE49-F238E27FC236}">
                  <a16:creationId xmlns:a16="http://schemas.microsoft.com/office/drawing/2014/main" id="{0A4A0196-A383-4629-B9A5-9C87E846C11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14288" y="5627688"/>
              <a:ext cx="85725" cy="1216025"/>
            </a:xfrm>
            <a:custGeom>
              <a:avLst/>
              <a:gdLst/>
              <a:ahLst/>
              <a:cxnLst/>
              <a:rect l="0" t="0" r="r" b="b"/>
              <a:pathLst>
                <a:path w="54" h="766">
                  <a:moveTo>
                    <a:pt x="54" y="766"/>
                  </a:moveTo>
                  <a:lnTo>
                    <a:pt x="36" y="766"/>
                  </a:lnTo>
                  <a:lnTo>
                    <a:pt x="36" y="149"/>
                  </a:lnTo>
                  <a:lnTo>
                    <a:pt x="0" y="3"/>
                  </a:lnTo>
                  <a:lnTo>
                    <a:pt x="18" y="0"/>
                  </a:lnTo>
                  <a:lnTo>
                    <a:pt x="54" y="146"/>
                  </a:lnTo>
                  <a:lnTo>
                    <a:pt x="54" y="766"/>
                  </a:lnTo>
                  <a:close/>
                </a:path>
              </a:pathLst>
            </a:custGeom>
            <a:grpFill/>
            <a:ln>
              <a:noFill/>
            </a:ln>
            <a:extLst>
              <a:ext uri="{91240B29-F687-4f45-9708-019B960494DF}">
                <a14:hiddenLine xmlns:a14="http://schemas.microsoft.com/office/drawing/2010/main" xmlns:dgm="http://schemas.openxmlformats.org/drawingml/2006/diagram" xmlns:p14="http://schemas.microsoft.com/office/powerpoint/2010/main" xmlns:a16="http://schemas.microsoft.com/office/drawing/2014/main" xmlns="" w="9525">
                  <a:solidFill>
                    <a:srgbClr val="000000"/>
                  </a:solidFill>
                  <a:round/>
                  <a:headEnd/>
                  <a:tailEnd/>
                </a14:hiddenLine>
              </a:ext>
            </a:extLst>
          </p:spPr>
          <p:txBody>
            <a:bodyPr/>
            <a:lstStyle/>
            <a:p>
              <a:endParaRPr lang="en-US"/>
            </a:p>
          </p:txBody>
        </p:sp>
        <p:sp>
          <p:nvSpPr>
            <p:cNvPr id="107" name="Freeform 25">
              <a:extLst>
                <a:ext uri="{FF2B5EF4-FFF2-40B4-BE49-F238E27FC236}">
                  <a16:creationId xmlns:a16="http://schemas.microsoft.com/office/drawing/2014/main" id="{BA5E608D-2E7B-4662-A9A0-18D4E0F0DC6E}"/>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527050" y="4867275"/>
              <a:ext cx="190500" cy="188913"/>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1" y="4"/>
                    <a:pt x="4" y="11"/>
                    <a:pt x="4" y="20"/>
                  </a:cubicBezTo>
                  <a:cubicBezTo>
                    <a:pt x="4" y="29"/>
                    <a:pt x="11"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dgm="http://schemas.openxmlformats.org/drawingml/2006/diagram" xmlns:p14="http://schemas.microsoft.com/office/powerpoint/2010/main" xmlns:a16="http://schemas.microsoft.com/office/drawing/2014/main" xmlns="" w="9525">
                  <a:solidFill>
                    <a:srgbClr val="000000"/>
                  </a:solidFill>
                  <a:round/>
                  <a:headEnd/>
                  <a:tailEnd/>
                </a14:hiddenLine>
              </a:ext>
            </a:extLst>
          </p:spPr>
          <p:txBody>
            <a:bodyPr/>
            <a:lstStyle/>
            <a:p>
              <a:endParaRPr lang="en-US"/>
            </a:p>
          </p:txBody>
        </p:sp>
        <p:sp>
          <p:nvSpPr>
            <p:cNvPr id="108" name="Freeform 26">
              <a:extLst>
                <a:ext uri="{FF2B5EF4-FFF2-40B4-BE49-F238E27FC236}">
                  <a16:creationId xmlns:a16="http://schemas.microsoft.com/office/drawing/2014/main" id="{5E211F37-790F-4BD7-B055-022AE0C2E6D3}"/>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309562" y="5422900"/>
              <a:ext cx="374650" cy="1425575"/>
            </a:xfrm>
            <a:custGeom>
              <a:avLst/>
              <a:gdLst/>
              <a:ahLst/>
              <a:cxnLst/>
              <a:rect l="0" t="0" r="r" b="b"/>
              <a:pathLst>
                <a:path w="236" h="898">
                  <a:moveTo>
                    <a:pt x="18" y="898"/>
                  </a:moveTo>
                  <a:lnTo>
                    <a:pt x="0" y="898"/>
                  </a:lnTo>
                  <a:lnTo>
                    <a:pt x="0" y="515"/>
                  </a:lnTo>
                  <a:lnTo>
                    <a:pt x="3" y="512"/>
                  </a:lnTo>
                  <a:lnTo>
                    <a:pt x="221" y="0"/>
                  </a:lnTo>
                  <a:lnTo>
                    <a:pt x="236" y="6"/>
                  </a:lnTo>
                  <a:lnTo>
                    <a:pt x="18" y="518"/>
                  </a:lnTo>
                  <a:lnTo>
                    <a:pt x="18" y="898"/>
                  </a:lnTo>
                  <a:close/>
                </a:path>
              </a:pathLst>
            </a:custGeom>
            <a:grpFill/>
            <a:ln>
              <a:noFill/>
            </a:ln>
            <a:extLst>
              <a:ext uri="{91240B29-F687-4f45-9708-019B960494DF}">
                <a14:hiddenLine xmlns:a14="http://schemas.microsoft.com/office/drawing/2010/main" xmlns:dgm="http://schemas.openxmlformats.org/drawingml/2006/diagram" xmlns:p14="http://schemas.microsoft.com/office/powerpoint/2010/main" xmlns:a16="http://schemas.microsoft.com/office/drawing/2014/main" xmlns="" w="9525">
                  <a:solidFill>
                    <a:srgbClr val="000000"/>
                  </a:solidFill>
                  <a:round/>
                  <a:headEnd/>
                  <a:tailEnd/>
                </a14:hiddenLine>
              </a:ext>
            </a:extLst>
          </p:spPr>
          <p:txBody>
            <a:bodyPr/>
            <a:lstStyle/>
            <a:p>
              <a:endParaRPr lang="en-US"/>
            </a:p>
          </p:txBody>
        </p:sp>
        <p:sp>
          <p:nvSpPr>
            <p:cNvPr id="109" name="Freeform 27">
              <a:extLst>
                <a:ext uri="{FF2B5EF4-FFF2-40B4-BE49-F238E27FC236}">
                  <a16:creationId xmlns:a16="http://schemas.microsoft.com/office/drawing/2014/main" id="{96F375D0-232A-490A-9499-CB5FBA3FD9A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569912" y="5945188"/>
              <a:ext cx="152400" cy="912813"/>
            </a:xfrm>
            <a:custGeom>
              <a:avLst/>
              <a:gdLst/>
              <a:ahLst/>
              <a:cxnLst/>
              <a:rect l="0" t="0" r="r" b="b"/>
              <a:pathLst>
                <a:path w="96" h="575">
                  <a:moveTo>
                    <a:pt x="15" y="575"/>
                  </a:moveTo>
                  <a:lnTo>
                    <a:pt x="0" y="569"/>
                  </a:lnTo>
                  <a:lnTo>
                    <a:pt x="81" y="383"/>
                  </a:lnTo>
                  <a:lnTo>
                    <a:pt x="81" y="0"/>
                  </a:lnTo>
                  <a:lnTo>
                    <a:pt x="96" y="0"/>
                  </a:lnTo>
                  <a:lnTo>
                    <a:pt x="96" y="386"/>
                  </a:lnTo>
                  <a:lnTo>
                    <a:pt x="15" y="575"/>
                  </a:lnTo>
                  <a:close/>
                </a:path>
              </a:pathLst>
            </a:custGeom>
            <a:grpFill/>
            <a:ln>
              <a:noFill/>
            </a:ln>
            <a:extLst>
              <a:ext uri="{91240B29-F687-4f45-9708-019B960494DF}">
                <a14:hiddenLine xmlns:a14="http://schemas.microsoft.com/office/drawing/2010/main" xmlns:dgm="http://schemas.openxmlformats.org/drawingml/2006/diagram" xmlns:p14="http://schemas.microsoft.com/office/powerpoint/2010/main" xmlns:a16="http://schemas.microsoft.com/office/drawing/2014/main" xmlns="" w="9525">
                  <a:solidFill>
                    <a:srgbClr val="000000"/>
                  </a:solidFill>
                  <a:round/>
                  <a:headEnd/>
                  <a:tailEnd/>
                </a14:hiddenLine>
              </a:ext>
            </a:extLst>
          </p:spPr>
          <p:txBody>
            <a:bodyPr/>
            <a:lstStyle/>
            <a:p>
              <a:endParaRPr lang="en-US"/>
            </a:p>
          </p:txBody>
        </p:sp>
        <p:sp>
          <p:nvSpPr>
            <p:cNvPr id="110" name="Freeform 28">
              <a:extLst>
                <a:ext uri="{FF2B5EF4-FFF2-40B4-BE49-F238E27FC236}">
                  <a16:creationId xmlns:a16="http://schemas.microsoft.com/office/drawing/2014/main" id="{6B33B423-FD0F-4780-A0D6-32FC040B37CD}"/>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612775" y="5246688"/>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dgm="http://schemas.openxmlformats.org/drawingml/2006/diagram" xmlns:p14="http://schemas.microsoft.com/office/powerpoint/2010/main" xmlns:a16="http://schemas.microsoft.com/office/drawing/2014/main" xmlns="" w="9525">
                  <a:solidFill>
                    <a:srgbClr val="000000"/>
                  </a:solidFill>
                  <a:round/>
                  <a:headEnd/>
                  <a:tailEnd/>
                </a14:hiddenLine>
              </a:ext>
            </a:extLst>
          </p:spPr>
          <p:txBody>
            <a:bodyPr/>
            <a:lstStyle/>
            <a:p>
              <a:endParaRPr lang="en-US"/>
            </a:p>
          </p:txBody>
        </p:sp>
        <p:sp>
          <p:nvSpPr>
            <p:cNvPr id="111" name="Freeform 29">
              <a:extLst>
                <a:ext uri="{FF2B5EF4-FFF2-40B4-BE49-F238E27FC236}">
                  <a16:creationId xmlns:a16="http://schemas.microsoft.com/office/drawing/2014/main" id="{B6BD1710-838F-4CDD-A000-C6C710A6A08E}"/>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612775" y="5764213"/>
              <a:ext cx="190500" cy="190500"/>
            </a:xfrm>
            <a:custGeom>
              <a:avLst/>
              <a:gdLst/>
              <a:ahLst/>
              <a:cxnLst/>
              <a:rect l="0" t="0" r="r" b="b"/>
              <a:pathLst>
                <a:path w="40" h="40">
                  <a:moveTo>
                    <a:pt x="20" y="40"/>
                  </a:moveTo>
                  <a:cubicBezTo>
                    <a:pt x="9" y="40"/>
                    <a:pt x="0" y="31"/>
                    <a:pt x="0" y="20"/>
                  </a:cubicBezTo>
                  <a:cubicBezTo>
                    <a:pt x="0" y="9"/>
                    <a:pt x="9" y="0"/>
                    <a:pt x="20" y="0"/>
                  </a:cubicBezTo>
                  <a:cubicBezTo>
                    <a:pt x="31" y="0"/>
                    <a:pt x="40" y="9"/>
                    <a:pt x="40" y="20"/>
                  </a:cubicBezTo>
                  <a:cubicBezTo>
                    <a:pt x="40" y="31"/>
                    <a:pt x="31" y="40"/>
                    <a:pt x="20" y="40"/>
                  </a:cubicBezTo>
                  <a:close/>
                  <a:moveTo>
                    <a:pt x="20" y="4"/>
                  </a:moveTo>
                  <a:cubicBezTo>
                    <a:pt x="12" y="4"/>
                    <a:pt x="4" y="11"/>
                    <a:pt x="4" y="20"/>
                  </a:cubicBezTo>
                  <a:cubicBezTo>
                    <a:pt x="4" y="29"/>
                    <a:pt x="12" y="36"/>
                    <a:pt x="20" y="36"/>
                  </a:cubicBezTo>
                  <a:cubicBezTo>
                    <a:pt x="29" y="36"/>
                    <a:pt x="36" y="29"/>
                    <a:pt x="36" y="20"/>
                  </a:cubicBezTo>
                  <a:cubicBezTo>
                    <a:pt x="36" y="11"/>
                    <a:pt x="29" y="4"/>
                    <a:pt x="20" y="4"/>
                  </a:cubicBezTo>
                  <a:close/>
                </a:path>
              </a:pathLst>
            </a:custGeom>
            <a:grpFill/>
            <a:ln>
              <a:noFill/>
            </a:ln>
            <a:extLst>
              <a:ext uri="{91240B29-F687-4f45-9708-019B960494DF}">
                <a14:hiddenLine xmlns:a14="http://schemas.microsoft.com/office/drawing/2010/main" xmlns:dgm="http://schemas.openxmlformats.org/drawingml/2006/diagram" xmlns:p14="http://schemas.microsoft.com/office/powerpoint/2010/main" xmlns:a16="http://schemas.microsoft.com/office/drawing/2014/main" xmlns="" w="9525">
                  <a:solidFill>
                    <a:srgbClr val="000000"/>
                  </a:solidFill>
                  <a:round/>
                  <a:headEnd/>
                  <a:tailEnd/>
                </a14:hiddenLine>
              </a:ext>
            </a:extLst>
          </p:spPr>
          <p:txBody>
            <a:bodyPr/>
            <a:lstStyle/>
            <a:p>
              <a:endParaRPr lang="en-US"/>
            </a:p>
          </p:txBody>
        </p:sp>
        <p:sp>
          <p:nvSpPr>
            <p:cNvPr id="112" name="Freeform 30">
              <a:extLst>
                <a:ext uri="{FF2B5EF4-FFF2-40B4-BE49-F238E27FC236}">
                  <a16:creationId xmlns:a16="http://schemas.microsoft.com/office/drawing/2014/main" id="{0BB93533-1C95-4B0A-B0E2-168602B085D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669925" y="6330950"/>
              <a:ext cx="417513" cy="517525"/>
            </a:xfrm>
            <a:custGeom>
              <a:avLst/>
              <a:gdLst/>
              <a:ahLst/>
              <a:cxnLst/>
              <a:rect l="0" t="0" r="r" b="b"/>
              <a:pathLst>
                <a:path w="263" h="326">
                  <a:moveTo>
                    <a:pt x="15" y="326"/>
                  </a:moveTo>
                  <a:lnTo>
                    <a:pt x="0" y="320"/>
                  </a:lnTo>
                  <a:lnTo>
                    <a:pt x="45" y="206"/>
                  </a:lnTo>
                  <a:lnTo>
                    <a:pt x="48" y="206"/>
                  </a:lnTo>
                  <a:lnTo>
                    <a:pt x="254" y="0"/>
                  </a:lnTo>
                  <a:lnTo>
                    <a:pt x="263" y="12"/>
                  </a:lnTo>
                  <a:lnTo>
                    <a:pt x="60" y="215"/>
                  </a:lnTo>
                  <a:lnTo>
                    <a:pt x="15" y="326"/>
                  </a:lnTo>
                  <a:close/>
                </a:path>
              </a:pathLst>
            </a:custGeom>
            <a:grpFill/>
            <a:ln>
              <a:noFill/>
            </a:ln>
            <a:extLst>
              <a:ext uri="{91240B29-F687-4f45-9708-019B960494DF}">
                <a14:hiddenLine xmlns:a14="http://schemas.microsoft.com/office/drawing/2010/main" xmlns:dgm="http://schemas.openxmlformats.org/drawingml/2006/diagram" xmlns:p14="http://schemas.microsoft.com/office/powerpoint/2010/main" xmlns:a16="http://schemas.microsoft.com/office/drawing/2014/main" xmlns="" w="9525">
                  <a:solidFill>
                    <a:srgbClr val="000000"/>
                  </a:solidFill>
                  <a:round/>
                  <a:headEnd/>
                  <a:tailEnd/>
                </a14:hiddenLine>
              </a:ext>
            </a:extLst>
          </p:spPr>
          <p:txBody>
            <a:bodyPr/>
            <a:lstStyle/>
            <a:p>
              <a:endParaRPr lang="en-US"/>
            </a:p>
          </p:txBody>
        </p:sp>
        <p:sp>
          <p:nvSpPr>
            <p:cNvPr id="113" name="Freeform 31">
              <a:extLst>
                <a:ext uri="{FF2B5EF4-FFF2-40B4-BE49-F238E27FC236}">
                  <a16:creationId xmlns:a16="http://schemas.microsoft.com/office/drawing/2014/main" id="{CB0B113D-1987-4D89-A475-511E092FE1F2}"/>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049337" y="6221413"/>
              <a:ext cx="157163" cy="147638"/>
            </a:xfrm>
            <a:custGeom>
              <a:avLst/>
              <a:gdLst/>
              <a:ahLst/>
              <a:cxnLst/>
              <a:rect l="0" t="0" r="r" b="b"/>
              <a:pathLst>
                <a:path w="33" h="31">
                  <a:moveTo>
                    <a:pt x="16" y="31"/>
                  </a:moveTo>
                  <a:cubicBezTo>
                    <a:pt x="12" y="31"/>
                    <a:pt x="8" y="29"/>
                    <a:pt x="5" y="26"/>
                  </a:cubicBezTo>
                  <a:cubicBezTo>
                    <a:pt x="2" y="24"/>
                    <a:pt x="0" y="20"/>
                    <a:pt x="0" y="15"/>
                  </a:cubicBezTo>
                  <a:cubicBezTo>
                    <a:pt x="0" y="11"/>
                    <a:pt x="2" y="7"/>
                    <a:pt x="5" y="4"/>
                  </a:cubicBezTo>
                  <a:cubicBezTo>
                    <a:pt x="8" y="1"/>
                    <a:pt x="12" y="0"/>
                    <a:pt x="16" y="0"/>
                  </a:cubicBezTo>
                  <a:cubicBezTo>
                    <a:pt x="20" y="0"/>
                    <a:pt x="24" y="1"/>
                    <a:pt x="27" y="4"/>
                  </a:cubicBezTo>
                  <a:cubicBezTo>
                    <a:pt x="33" y="10"/>
                    <a:pt x="33" y="20"/>
                    <a:pt x="27" y="26"/>
                  </a:cubicBezTo>
                  <a:cubicBezTo>
                    <a:pt x="24" y="29"/>
                    <a:pt x="20" y="31"/>
                    <a:pt x="16" y="31"/>
                  </a:cubicBezTo>
                  <a:close/>
                  <a:moveTo>
                    <a:pt x="16" y="4"/>
                  </a:moveTo>
                  <a:cubicBezTo>
                    <a:pt x="13" y="4"/>
                    <a:pt x="10" y="5"/>
                    <a:pt x="8" y="7"/>
                  </a:cubicBezTo>
                  <a:cubicBezTo>
                    <a:pt x="6" y="9"/>
                    <a:pt x="4" y="12"/>
                    <a:pt x="4" y="15"/>
                  </a:cubicBezTo>
                  <a:cubicBezTo>
                    <a:pt x="4" y="19"/>
                    <a:pt x="6" y="21"/>
                    <a:pt x="8" y="24"/>
                  </a:cubicBezTo>
                  <a:cubicBezTo>
                    <a:pt x="10" y="26"/>
                    <a:pt x="13" y="27"/>
                    <a:pt x="16" y="27"/>
                  </a:cubicBezTo>
                  <a:cubicBezTo>
                    <a:pt x="19" y="27"/>
                    <a:pt x="22" y="26"/>
                    <a:pt x="24" y="24"/>
                  </a:cubicBezTo>
                  <a:cubicBezTo>
                    <a:pt x="29" y="19"/>
                    <a:pt x="29" y="12"/>
                    <a:pt x="24" y="7"/>
                  </a:cubicBezTo>
                  <a:cubicBezTo>
                    <a:pt x="22" y="5"/>
                    <a:pt x="19" y="4"/>
                    <a:pt x="16" y="4"/>
                  </a:cubicBezTo>
                  <a:close/>
                </a:path>
              </a:pathLst>
            </a:custGeom>
            <a:grpFill/>
            <a:ln>
              <a:noFill/>
            </a:ln>
            <a:extLst>
              <a:ext uri="{91240B29-F687-4f45-9708-019B960494DF}">
                <a14:hiddenLine xmlns:a14="http://schemas.microsoft.com/office/drawing/2010/main" xmlns:dgm="http://schemas.openxmlformats.org/drawingml/2006/diagram" xmlns:p14="http://schemas.microsoft.com/office/powerpoint/2010/main" xmlns:a16="http://schemas.microsoft.com/office/drawing/2014/main" xmlns="" w="9525">
                  <a:solidFill>
                    <a:srgbClr val="000000"/>
                  </a:solidFill>
                  <a:round/>
                  <a:headEnd/>
                  <a:tailEnd/>
                </a14:hiddenLine>
              </a:ext>
            </a:extLst>
          </p:spPr>
          <p:txBody>
            <a:bodyPr/>
            <a:lstStyle/>
            <a:p>
              <a:endParaRPr lang="en-US"/>
            </a:p>
          </p:txBody>
        </p:sp>
      </p:grpSp>
      <p:pic>
        <p:nvPicPr>
          <p:cNvPr id="115" name="Picture 2">
            <a:extLst>
              <a:ext uri="{FF2B5EF4-FFF2-40B4-BE49-F238E27FC236}">
                <a16:creationId xmlns:a16="http://schemas.microsoft.com/office/drawing/2014/main" id="{9BE36DBF-0333-4D36-A5BF-81FDA2406FE9}"/>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alphaModFix amt="30000"/>
            <a:extLst>
              <a:ext uri="{28A0092B-C50C-407E-A947-70E740481C1C}">
                <a14:useLocalDpi xmlns:a14="http://schemas.microsoft.com/office/drawing/2010/main" val="0"/>
              </a:ext>
            </a:extLst>
          </a:blip>
          <a:srcRect/>
          <a:stretch>
            <a:fillRect/>
          </a:stretch>
        </p:blipFill>
        <p:spPr bwMode="auto">
          <a:xfrm>
            <a:off x="1190" y="-13238"/>
            <a:ext cx="4062718" cy="6858001"/>
          </a:xfrm>
          <a:prstGeom prst="rect">
            <a:avLst/>
          </a:prstGeom>
          <a:noFill/>
          <a:extLst>
            <a:ext uri="{909E8E84-426E-40dd-AFC4-6F175D3DCCD1}">
              <a14:hiddenFill xmlns:a14="http://schemas.microsoft.com/office/drawing/2010/main" xmlns:dgm="http://schemas.openxmlformats.org/drawingml/2006/diagram" xmlns:p14="http://schemas.microsoft.com/office/powerpoint/2010/main" xmlns:a16="http://schemas.microsoft.com/office/drawing/2014/main" xmlns="">
                <a:solidFill>
                  <a:srgbClr val="FFFFFF"/>
                </a:solidFill>
              </a14:hiddenFill>
            </a:ext>
          </a:extLst>
        </p:spPr>
      </p:pic>
      <p:graphicFrame>
        <p:nvGraphicFramePr>
          <p:cNvPr id="83" name="TextBox 1">
            <a:extLst>
              <a:ext uri="{FF2B5EF4-FFF2-40B4-BE49-F238E27FC236}">
                <a16:creationId xmlns:a16="http://schemas.microsoft.com/office/drawing/2014/main" id="{1E29C351-C5A5-490C-A203-7DB0EBD10678}"/>
              </a:ext>
            </a:extLst>
          </p:cNvPr>
          <p:cNvGraphicFramePr/>
          <p:nvPr>
            <p:extLst>
              <p:ext uri="{D42A27DB-BD31-4B8C-83A1-F6EECF244321}">
                <p14:modId xmlns:p14="http://schemas.microsoft.com/office/powerpoint/2010/main" val="2431895102"/>
              </p:ext>
            </p:extLst>
          </p:nvPr>
        </p:nvGraphicFramePr>
        <p:xfrm>
          <a:off x="4662189" y="1134682"/>
          <a:ext cx="6692748" cy="425502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335886346"/>
      </p:ext>
    </p:extLst>
  </p:cSld>
  <p:clrMapOvr>
    <a:overrideClrMapping bg1="lt1" tx1="dk1" bg2="lt2" tx2="dk2" accent1="accent1" accent2="accent2" accent3="accent3" accent4="accent4" accent5="accent5" accent6="accent6" hlink="hlink" folHlink="folHlink"/>
  </p:clrMapOvr>
  <p:transition spd="slow">
    <p:cover/>
  </p:transition>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ircuit">
  <a:themeElements>
    <a:clrScheme name="Circuit">
      <a:dk1>
        <a:sysClr val="windowText" lastClr="000000"/>
      </a:dk1>
      <a:lt1>
        <a:sysClr val="window" lastClr="FFFFFF"/>
      </a:lt1>
      <a:dk2>
        <a:srgbClr val="134770"/>
      </a:dk2>
      <a:lt2>
        <a:srgbClr val="82FFFF"/>
      </a:lt2>
      <a:accent1>
        <a:srgbClr val="9ACD4C"/>
      </a:accent1>
      <a:accent2>
        <a:srgbClr val="FAA93A"/>
      </a:accent2>
      <a:accent3>
        <a:srgbClr val="D35940"/>
      </a:accent3>
      <a:accent4>
        <a:srgbClr val="B258D3"/>
      </a:accent4>
      <a:accent5>
        <a:srgbClr val="63A0CC"/>
      </a:accent5>
      <a:accent6>
        <a:srgbClr val="8AC4A7"/>
      </a:accent6>
      <a:hlink>
        <a:srgbClr val="B8FA56"/>
      </a:hlink>
      <a:folHlink>
        <a:srgbClr val="7AF8CC"/>
      </a:folHlink>
    </a:clrScheme>
    <a:fontScheme name="Circuit">
      <a:majorFont>
        <a:latin typeface="Tw Cen MT" panose="020B0602020104020603"/>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panose="020B06020201040206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ircuit">
      <a:fillStyleLst>
        <a:solidFill>
          <a:schemeClr val="phClr"/>
        </a:solidFill>
        <a:gradFill rotWithShape="1">
          <a:gsLst>
            <a:gs pos="0">
              <a:schemeClr val="phClr">
                <a:tint val="58000"/>
                <a:satMod val="108000"/>
                <a:lumMod val="110000"/>
              </a:schemeClr>
            </a:gs>
            <a:gs pos="100000">
              <a:schemeClr val="phClr">
                <a:tint val="81000"/>
                <a:satMod val="109000"/>
                <a:lumMod val="105000"/>
              </a:schemeClr>
            </a:gs>
          </a:gsLst>
          <a:lin ang="5040000" scaled="0"/>
        </a:gradFill>
        <a:gradFill rotWithShape="1">
          <a:gsLst>
            <a:gs pos="0">
              <a:schemeClr val="phClr">
                <a:tint val="94000"/>
                <a:satMod val="105000"/>
                <a:lumMod val="102000"/>
              </a:schemeClr>
            </a:gs>
            <a:gs pos="100000">
              <a:schemeClr val="phClr">
                <a:shade val="74000"/>
                <a:satMod val="128000"/>
                <a:lumMod val="10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98000"/>
                <a:hueMod val="94000"/>
                <a:satMod val="148000"/>
                <a:lumMod val="150000"/>
              </a:schemeClr>
            </a:gs>
            <a:gs pos="100000">
              <a:schemeClr val="phClr">
                <a:shade val="92000"/>
                <a:hueMod val="104000"/>
                <a:satMod val="140000"/>
                <a:lumMod val="68000"/>
              </a:schemeClr>
            </a:gs>
          </a:gsLst>
          <a:lin ang="5040000" scaled="0"/>
        </a:gradFill>
        <a:blipFill>
          <a:blip xmlns:r="http://schemas.openxmlformats.org/officeDocument/2006/relationships" r:embed="rId1">
            <a:duotone>
              <a:schemeClr val="phClr">
                <a:shade val="88000"/>
                <a:hueMod val="106000"/>
                <a:satMod val="140000"/>
                <a:lumMod val="54000"/>
              </a:schemeClr>
              <a:schemeClr val="phClr">
                <a:tint val="98000"/>
                <a:hueMod val="90000"/>
                <a:satMod val="150000"/>
                <a:lumMod val="160000"/>
              </a:schemeClr>
            </a:duotone>
          </a:blip>
          <a:stretch/>
        </a:blipFill>
      </a:bgFillStyleLst>
    </a:fmtScheme>
  </a:themeElements>
  <a:objectDefaults/>
  <a:extraClrSchemeLst/>
  <a:extLst>
    <a:ext uri="{05A4C25C-085E-4340-85A3-A5531E510DB2}">
      <thm15:themeFamily xmlns:thm15="http://schemas.microsoft.com/office/thememl/2012/main" name="Circuit" id="{0AC2F7E7-15F5-431C-B2A2-456FE929F56C}" vid="{0911B802-464C-4241-8DD9-B60FF88E379F}"/>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39806DD9EE7EE46B2C51133BE2FEBB2" ma:contentTypeVersion="18" ma:contentTypeDescription="Create a new document." ma:contentTypeScope="" ma:versionID="5aaa03a7dd2a7c37e6866a1b2c24ff75">
  <xsd:schema xmlns:xsd="http://www.w3.org/2001/XMLSchema" xmlns:xs="http://www.w3.org/2001/XMLSchema" xmlns:p="http://schemas.microsoft.com/office/2006/metadata/properties" xmlns:ns2="d1152cab-7e80-4d5d-896a-a43022c26fa2" xmlns:ns3="df334728-d4ac-46b2-bbe6-33a4af7af268" targetNamespace="http://schemas.microsoft.com/office/2006/metadata/properties" ma:root="true" ma:fieldsID="895eee09b89d822ffb013ad73781a14c" ns2:_="" ns3:_="">
    <xsd:import namespace="d1152cab-7e80-4d5d-896a-a43022c26fa2"/>
    <xsd:import namespace="df334728-d4ac-46b2-bbe6-33a4af7af268"/>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Location" minOccurs="0"/>
                <xsd:element ref="ns2:MediaServiceGenerationTime" minOccurs="0"/>
                <xsd:element ref="ns2:MediaServiceEventHashCode" minOccurs="0"/>
                <xsd:element ref="ns2:MediaServiceOCR" minOccurs="0"/>
                <xsd:element ref="ns2:MediaServiceAutoKeyPoints" minOccurs="0"/>
                <xsd:element ref="ns2:MediaServiceKeyPoints" minOccurs="0"/>
                <xsd:element ref="ns3:SharedWithUsers" minOccurs="0"/>
                <xsd:element ref="ns3:SharedWithDetails" minOccurs="0"/>
                <xsd:element ref="ns2:lcf76f155ced4ddcb4097134ff3c332f" minOccurs="0"/>
                <xsd:element ref="ns3:TaxCatchAll" minOccurs="0"/>
                <xsd:element ref="ns2:MediaServiceObjectDetectorVersions" minOccurs="0"/>
                <xsd:element ref="ns2:MediaLengthInSecond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1152cab-7e80-4d5d-896a-a43022c26fa2"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Location" ma:index="12" nillable="true" ma:displayName="Location" ma:internalName="MediaServiceLocatio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element name="lcf76f155ced4ddcb4097134ff3c332f" ma:index="21" nillable="true" ma:taxonomy="true" ma:internalName="lcf76f155ced4ddcb4097134ff3c332f" ma:taxonomyFieldName="MediaServiceImageTags" ma:displayName="Image Tags" ma:readOnly="false" ma:fieldId="{5cf76f15-5ced-4ddc-b409-7134ff3c332f}" ma:taxonomyMulti="true" ma:sspId="71d6f418-96b3-4d6b-a934-14fa5f0bda1c"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3" nillable="true" ma:displayName="MediaServiceObjectDetectorVersions" ma:hidden="true" ma:indexed="true" ma:internalName="MediaServiceObjectDetectorVersions" ma:readOnly="true">
      <xsd:simpleType>
        <xsd:restriction base="dms:Text"/>
      </xsd:simpleType>
    </xsd:element>
    <xsd:element name="MediaLengthInSeconds" ma:index="24" nillable="true" ma:displayName="MediaLengthInSeconds" ma:hidden="true" ma:internalName="MediaLengthInSeconds" ma:readOnly="true">
      <xsd:simpleType>
        <xsd:restriction base="dms:Unknown"/>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df334728-d4ac-46b2-bbe6-33a4af7af268"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TaxCatchAll" ma:index="22" nillable="true" ma:displayName="Taxonomy Catch All Column" ma:hidden="true" ma:list="{3f933f0e-e254-47cb-938f-3782ba6e0ce2}" ma:internalName="TaxCatchAll" ma:showField="CatchAllData" ma:web="df334728-d4ac-46b2-bbe6-33a4af7af268">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df334728-d4ac-46b2-bbe6-33a4af7af268" xsi:nil="true"/>
    <lcf76f155ced4ddcb4097134ff3c332f xmlns="d1152cab-7e80-4d5d-896a-a43022c26fa2">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0C6C05A9-C6C4-42E1-BEA2-6628411D804D}"/>
</file>

<file path=customXml/itemProps2.xml><?xml version="1.0" encoding="utf-8"?>
<ds:datastoreItem xmlns:ds="http://schemas.openxmlformats.org/officeDocument/2006/customXml" ds:itemID="{435B5227-0D5D-4512-A399-3C40A808047C}"/>
</file>

<file path=customXml/itemProps3.xml><?xml version="1.0" encoding="utf-8"?>
<ds:datastoreItem xmlns:ds="http://schemas.openxmlformats.org/officeDocument/2006/customXml" ds:itemID="{DA29A1AD-C629-42B0-B335-5F5D4A158A78}"/>
</file>

<file path=docProps/app.xml><?xml version="1.0" encoding="utf-8"?>
<Properties xmlns="http://schemas.openxmlformats.org/officeDocument/2006/extended-properties" xmlns:vt="http://schemas.openxmlformats.org/officeDocument/2006/docPropsVTypes">
  <TotalTime>47</TotalTime>
  <Words>631</Words>
  <Application>Microsoft Macintosh PowerPoint</Application>
  <PresentationFormat>Widescreen</PresentationFormat>
  <Paragraphs>49</Paragraphs>
  <Slides>8</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8</vt:i4>
      </vt:variant>
    </vt:vector>
  </HeadingPairs>
  <TitlesOfParts>
    <vt:vector size="11" baseType="lpstr">
      <vt:lpstr>Arial</vt:lpstr>
      <vt:lpstr>Tw Cen MT</vt:lpstr>
      <vt:lpstr>Circuit</vt:lpstr>
      <vt:lpstr>Open Meetings Training</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Open Meetings Training</dc:title>
  <dc:creator>Stacee Phillips</dc:creator>
  <cp:lastModifiedBy>Hannah Dorius</cp:lastModifiedBy>
  <cp:revision>3</cp:revision>
  <dcterms:created xsi:type="dcterms:W3CDTF">2020-06-04T22:40:16Z</dcterms:created>
  <dcterms:modified xsi:type="dcterms:W3CDTF">2024-04-23T16:50:10Z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0x010100639806DD9EE7EE46B2C51133BE2FEBB2</vt:lpwstr>
  </property>
</Properties>
</file>